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2"/>
  </p:notesMasterIdLst>
  <p:sldIdLst>
    <p:sldId id="6883" r:id="rId2"/>
    <p:sldId id="6884" r:id="rId3"/>
    <p:sldId id="6906" r:id="rId4"/>
    <p:sldId id="6890" r:id="rId5"/>
    <p:sldId id="6891" r:id="rId6"/>
    <p:sldId id="6877" r:id="rId7"/>
    <p:sldId id="6896" r:id="rId8"/>
    <p:sldId id="6897" r:id="rId9"/>
    <p:sldId id="6898" r:id="rId10"/>
    <p:sldId id="6899" r:id="rId11"/>
    <p:sldId id="6901" r:id="rId12"/>
    <p:sldId id="6894" r:id="rId13"/>
    <p:sldId id="6892" r:id="rId14"/>
    <p:sldId id="6907" r:id="rId15"/>
    <p:sldId id="6904" r:id="rId16"/>
    <p:sldId id="6908" r:id="rId17"/>
    <p:sldId id="6909" r:id="rId18"/>
    <p:sldId id="6902" r:id="rId19"/>
    <p:sldId id="6895" r:id="rId20"/>
    <p:sldId id="6874" r:id="rId21"/>
  </p:sldIdLst>
  <p:sldSz cx="9144000" cy="5143500" type="screen16x9"/>
  <p:notesSz cx="6858000" cy="9144000"/>
  <p:embeddedFontLst>
    <p:embeddedFont>
      <p:font typeface="Franklin Gothic Book" panose="020B0503020102020204" pitchFamily="34" charset="0"/>
      <p:regular r:id="rId23"/>
      <p:italic r:id="rId24"/>
    </p:embeddedFont>
    <p:embeddedFont>
      <p:font typeface="Franklin Gothic Medium" panose="020B0603020102020204" pitchFamily="34" charset="0"/>
      <p:regular r:id="rId25"/>
      <p: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0" roundtripDataSignature="AMtx7mic6CnzWkFyQym2wiNa7ozpOn1d0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AE2BA4-90B9-AC48-AB8B-C7078C8763BC}" v="25" dt="2025-04-10T12:11:38.2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3964"/>
  </p:normalViewPr>
  <p:slideViewPr>
    <p:cSldViewPr snapToGrid="0">
      <p:cViewPr varScale="1">
        <p:scale>
          <a:sx n="159" d="100"/>
          <a:sy n="159" d="100"/>
        </p:scale>
        <p:origin x="5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93"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90" Type="http://customschemas.google.com/relationships/presentationmetadata" Target="metadata"/><Relationship Id="rId95"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5E833B-8A12-DB43-B3EC-F18029D9C4B1}" type="doc">
      <dgm:prSet loTypeId="urn:microsoft.com/office/officeart/2005/8/layout/hChevron3" loCatId="" qsTypeId="urn:microsoft.com/office/officeart/2005/8/quickstyle/simple1" qsCatId="simple" csTypeId="urn:microsoft.com/office/officeart/2005/8/colors/accent1_2" csCatId="accent1" phldr="1"/>
      <dgm:spPr/>
    </dgm:pt>
    <dgm:pt modelId="{1E1AD94C-4303-EA44-BF43-D93E238491A2}">
      <dgm:prSet phldrT="[Text]"/>
      <dgm:spPr>
        <a:solidFill>
          <a:srgbClr val="9C26B0"/>
        </a:solidFill>
      </dgm:spPr>
      <dgm:t>
        <a:bodyPr/>
        <a:lstStyle/>
        <a:p>
          <a:r>
            <a:rPr lang="en-US" dirty="0"/>
            <a:t>Novartis (GDC)</a:t>
          </a:r>
        </a:p>
      </dgm:t>
    </dgm:pt>
    <dgm:pt modelId="{1F5835CB-9A7F-1C4F-AAC2-7BAEB0A78076}" type="parTrans" cxnId="{AB5C0554-0E23-8549-868C-109367EC98AC}">
      <dgm:prSet/>
      <dgm:spPr/>
      <dgm:t>
        <a:bodyPr/>
        <a:lstStyle/>
        <a:p>
          <a:endParaRPr lang="en-US"/>
        </a:p>
      </dgm:t>
    </dgm:pt>
    <dgm:pt modelId="{E64F68ED-0CF4-CB44-B104-3B6A9B7D24E1}" type="sibTrans" cxnId="{AB5C0554-0E23-8549-868C-109367EC98AC}">
      <dgm:prSet/>
      <dgm:spPr/>
      <dgm:t>
        <a:bodyPr/>
        <a:lstStyle/>
        <a:p>
          <a:endParaRPr lang="en-US"/>
        </a:p>
      </dgm:t>
    </dgm:pt>
    <dgm:pt modelId="{FB4F0963-FD19-FB40-88B3-55EEC3A9CB95}">
      <dgm:prSet phldrT="[Text]"/>
      <dgm:spPr>
        <a:solidFill>
          <a:srgbClr val="9C26B0"/>
        </a:solidFill>
      </dgm:spPr>
      <dgm:t>
        <a:bodyPr/>
        <a:lstStyle/>
        <a:p>
          <a:r>
            <a:rPr lang="en-US" dirty="0"/>
            <a:t>Ariad (Med Chem)</a:t>
          </a:r>
        </a:p>
      </dgm:t>
    </dgm:pt>
    <dgm:pt modelId="{716F96F2-6C68-1144-8FEB-17DA2957F2BC}" type="parTrans" cxnId="{86F62D8C-7CF2-B54C-A68D-22C377680F13}">
      <dgm:prSet/>
      <dgm:spPr/>
      <dgm:t>
        <a:bodyPr/>
        <a:lstStyle/>
        <a:p>
          <a:endParaRPr lang="en-US"/>
        </a:p>
      </dgm:t>
    </dgm:pt>
    <dgm:pt modelId="{BEFE2F89-AA43-7E4C-A184-B5E53AEC69A5}" type="sibTrans" cxnId="{86F62D8C-7CF2-B54C-A68D-22C377680F13}">
      <dgm:prSet/>
      <dgm:spPr/>
      <dgm:t>
        <a:bodyPr/>
        <a:lstStyle/>
        <a:p>
          <a:endParaRPr lang="en-US"/>
        </a:p>
      </dgm:t>
    </dgm:pt>
    <dgm:pt modelId="{C444A374-B265-DE4D-A27B-25DA2469DD14}">
      <dgm:prSet phldrT="[Text]"/>
      <dgm:spPr>
        <a:solidFill>
          <a:srgbClr val="0090AC"/>
        </a:solidFill>
      </dgm:spPr>
      <dgm:t>
        <a:bodyPr/>
        <a:lstStyle/>
        <a:p>
          <a:r>
            <a:rPr lang="en-US" dirty="0"/>
            <a:t>Vertex (Sci Comp)</a:t>
          </a:r>
        </a:p>
      </dgm:t>
    </dgm:pt>
    <dgm:pt modelId="{642B5197-E0EC-A945-A024-6596EED7E191}" type="parTrans" cxnId="{D7F593C7-471F-044D-8D30-A52E46A12FF6}">
      <dgm:prSet/>
      <dgm:spPr/>
      <dgm:t>
        <a:bodyPr/>
        <a:lstStyle/>
        <a:p>
          <a:endParaRPr lang="en-US"/>
        </a:p>
      </dgm:t>
    </dgm:pt>
    <dgm:pt modelId="{8B492236-59D4-5D46-AD4F-BCC4313884E2}" type="sibTrans" cxnId="{D7F593C7-471F-044D-8D30-A52E46A12FF6}">
      <dgm:prSet/>
      <dgm:spPr/>
      <dgm:t>
        <a:bodyPr/>
        <a:lstStyle/>
        <a:p>
          <a:endParaRPr lang="en-US"/>
        </a:p>
      </dgm:t>
    </dgm:pt>
    <dgm:pt modelId="{923A1A58-5C07-244E-BE4A-8729BC674B11}">
      <dgm:prSet phldrT="[Text]"/>
      <dgm:spPr>
        <a:solidFill>
          <a:srgbClr val="0090AC"/>
        </a:solidFill>
      </dgm:spPr>
      <dgm:t>
        <a:bodyPr/>
        <a:lstStyle/>
        <a:p>
          <a:r>
            <a:rPr lang="en-US" dirty="0"/>
            <a:t>Relay (Res. Informatics)</a:t>
          </a:r>
        </a:p>
      </dgm:t>
    </dgm:pt>
    <dgm:pt modelId="{E7083A1F-5F25-D047-8ABB-1DBF0F47C3C7}" type="parTrans" cxnId="{73CF3FB6-A5E8-5045-B723-1C342109DEC3}">
      <dgm:prSet/>
      <dgm:spPr/>
      <dgm:t>
        <a:bodyPr/>
        <a:lstStyle/>
        <a:p>
          <a:endParaRPr lang="en-US"/>
        </a:p>
      </dgm:t>
    </dgm:pt>
    <dgm:pt modelId="{8AE5CCFF-4EC7-904E-8A00-6D5C333C3E71}" type="sibTrans" cxnId="{73CF3FB6-A5E8-5045-B723-1C342109DEC3}">
      <dgm:prSet/>
      <dgm:spPr/>
      <dgm:t>
        <a:bodyPr/>
        <a:lstStyle/>
        <a:p>
          <a:endParaRPr lang="en-US"/>
        </a:p>
      </dgm:t>
    </dgm:pt>
    <dgm:pt modelId="{3FD4FD60-7FA1-CC4B-80C4-F4B66C4B1D90}">
      <dgm:prSet phldrT="[Text]"/>
      <dgm:spPr>
        <a:solidFill>
          <a:srgbClr val="0090AC"/>
        </a:solidFill>
      </dgm:spPr>
      <dgm:t>
        <a:bodyPr/>
        <a:lstStyle/>
        <a:p>
          <a:r>
            <a:rPr lang="en-US" dirty="0"/>
            <a:t>Flare (Cheminformatics)</a:t>
          </a:r>
        </a:p>
      </dgm:t>
    </dgm:pt>
    <dgm:pt modelId="{6D20BF7D-AF2A-D94A-B2C4-3F82A96015D1}" type="parTrans" cxnId="{7B7D5269-CBF3-4F4E-AD88-F909D127173B}">
      <dgm:prSet/>
      <dgm:spPr/>
      <dgm:t>
        <a:bodyPr/>
        <a:lstStyle/>
        <a:p>
          <a:endParaRPr lang="en-US"/>
        </a:p>
      </dgm:t>
    </dgm:pt>
    <dgm:pt modelId="{5EC4D1C5-17AD-604C-ABCE-173EC48F93D2}" type="sibTrans" cxnId="{7B7D5269-CBF3-4F4E-AD88-F909D127173B}">
      <dgm:prSet/>
      <dgm:spPr/>
      <dgm:t>
        <a:bodyPr/>
        <a:lstStyle/>
        <a:p>
          <a:endParaRPr lang="en-US"/>
        </a:p>
      </dgm:t>
    </dgm:pt>
    <dgm:pt modelId="{F7FCCC4D-3D25-0C42-8D2F-178E0306F5AC}" type="pres">
      <dgm:prSet presAssocID="{A35E833B-8A12-DB43-B3EC-F18029D9C4B1}" presName="Name0" presStyleCnt="0">
        <dgm:presLayoutVars>
          <dgm:dir/>
          <dgm:resizeHandles val="exact"/>
        </dgm:presLayoutVars>
      </dgm:prSet>
      <dgm:spPr/>
    </dgm:pt>
    <dgm:pt modelId="{5CA3CD0B-A9F7-3F48-94DB-881CC71D6B23}" type="pres">
      <dgm:prSet presAssocID="{1E1AD94C-4303-EA44-BF43-D93E238491A2}" presName="parTxOnly" presStyleLbl="node1" presStyleIdx="0" presStyleCnt="5" custScaleY="47252">
        <dgm:presLayoutVars>
          <dgm:bulletEnabled val="1"/>
        </dgm:presLayoutVars>
      </dgm:prSet>
      <dgm:spPr/>
    </dgm:pt>
    <dgm:pt modelId="{132E0055-2147-8B40-9F4D-8B0856D6476E}" type="pres">
      <dgm:prSet presAssocID="{E64F68ED-0CF4-CB44-B104-3B6A9B7D24E1}" presName="parSpace" presStyleCnt="0"/>
      <dgm:spPr/>
    </dgm:pt>
    <dgm:pt modelId="{F7DA8258-2D9B-8D4E-B7F7-704EE353E91A}" type="pres">
      <dgm:prSet presAssocID="{FB4F0963-FD19-FB40-88B3-55EEC3A9CB95}" presName="parTxOnly" presStyleLbl="node1" presStyleIdx="1" presStyleCnt="5" custScaleY="47252">
        <dgm:presLayoutVars>
          <dgm:bulletEnabled val="1"/>
        </dgm:presLayoutVars>
      </dgm:prSet>
      <dgm:spPr/>
    </dgm:pt>
    <dgm:pt modelId="{5089EE76-3123-2746-8110-E2C468870E57}" type="pres">
      <dgm:prSet presAssocID="{BEFE2F89-AA43-7E4C-A184-B5E53AEC69A5}" presName="parSpace" presStyleCnt="0"/>
      <dgm:spPr/>
    </dgm:pt>
    <dgm:pt modelId="{99F2AA10-CDBB-A74D-BDC4-4C254D0A68C6}" type="pres">
      <dgm:prSet presAssocID="{C444A374-B265-DE4D-A27B-25DA2469DD14}" presName="parTxOnly" presStyleLbl="node1" presStyleIdx="2" presStyleCnt="5" custScaleY="47252">
        <dgm:presLayoutVars>
          <dgm:bulletEnabled val="1"/>
        </dgm:presLayoutVars>
      </dgm:prSet>
      <dgm:spPr/>
    </dgm:pt>
    <dgm:pt modelId="{01D6282E-F773-1148-B1FF-D9EDE243B31D}" type="pres">
      <dgm:prSet presAssocID="{8B492236-59D4-5D46-AD4F-BCC4313884E2}" presName="parSpace" presStyleCnt="0"/>
      <dgm:spPr/>
    </dgm:pt>
    <dgm:pt modelId="{06F88355-D959-5147-BBB4-CD4A0F32C965}" type="pres">
      <dgm:prSet presAssocID="{923A1A58-5C07-244E-BE4A-8729BC674B11}" presName="parTxOnly" presStyleLbl="node1" presStyleIdx="3" presStyleCnt="5" custScaleY="47252">
        <dgm:presLayoutVars>
          <dgm:bulletEnabled val="1"/>
        </dgm:presLayoutVars>
      </dgm:prSet>
      <dgm:spPr/>
    </dgm:pt>
    <dgm:pt modelId="{E772730E-1B51-9B4F-A330-FA885F71B34D}" type="pres">
      <dgm:prSet presAssocID="{8AE5CCFF-4EC7-904E-8A00-6D5C333C3E71}" presName="parSpace" presStyleCnt="0"/>
      <dgm:spPr/>
    </dgm:pt>
    <dgm:pt modelId="{5546273F-6389-1444-AF1D-2FB80BF7970C}" type="pres">
      <dgm:prSet presAssocID="{3FD4FD60-7FA1-CC4B-80C4-F4B66C4B1D90}" presName="parTxOnly" presStyleLbl="node1" presStyleIdx="4" presStyleCnt="5" custScaleY="47252">
        <dgm:presLayoutVars>
          <dgm:bulletEnabled val="1"/>
        </dgm:presLayoutVars>
      </dgm:prSet>
      <dgm:spPr/>
    </dgm:pt>
  </dgm:ptLst>
  <dgm:cxnLst>
    <dgm:cxn modelId="{31E0EF0A-C083-B547-8FB4-922690EBD2D4}" type="presOf" srcId="{923A1A58-5C07-244E-BE4A-8729BC674B11}" destId="{06F88355-D959-5147-BBB4-CD4A0F32C965}" srcOrd="0" destOrd="0" presId="urn:microsoft.com/office/officeart/2005/8/layout/hChevron3"/>
    <dgm:cxn modelId="{DC208F2B-CA2B-344A-8F56-5C380ABEF7E0}" type="presOf" srcId="{3FD4FD60-7FA1-CC4B-80C4-F4B66C4B1D90}" destId="{5546273F-6389-1444-AF1D-2FB80BF7970C}" srcOrd="0" destOrd="0" presId="urn:microsoft.com/office/officeart/2005/8/layout/hChevron3"/>
    <dgm:cxn modelId="{E6D90F3B-3E41-F045-96C8-CE10E761E8D7}" type="presOf" srcId="{A35E833B-8A12-DB43-B3EC-F18029D9C4B1}" destId="{F7FCCC4D-3D25-0C42-8D2F-178E0306F5AC}" srcOrd="0" destOrd="0" presId="urn:microsoft.com/office/officeart/2005/8/layout/hChevron3"/>
    <dgm:cxn modelId="{AB5C0554-0E23-8549-868C-109367EC98AC}" srcId="{A35E833B-8A12-DB43-B3EC-F18029D9C4B1}" destId="{1E1AD94C-4303-EA44-BF43-D93E238491A2}" srcOrd="0" destOrd="0" parTransId="{1F5835CB-9A7F-1C4F-AAC2-7BAEB0A78076}" sibTransId="{E64F68ED-0CF4-CB44-B104-3B6A9B7D24E1}"/>
    <dgm:cxn modelId="{1CC77767-D026-2F45-8E48-F3AF228A1042}" type="presOf" srcId="{C444A374-B265-DE4D-A27B-25DA2469DD14}" destId="{99F2AA10-CDBB-A74D-BDC4-4C254D0A68C6}" srcOrd="0" destOrd="0" presId="urn:microsoft.com/office/officeart/2005/8/layout/hChevron3"/>
    <dgm:cxn modelId="{7B7D5269-CBF3-4F4E-AD88-F909D127173B}" srcId="{A35E833B-8A12-DB43-B3EC-F18029D9C4B1}" destId="{3FD4FD60-7FA1-CC4B-80C4-F4B66C4B1D90}" srcOrd="4" destOrd="0" parTransId="{6D20BF7D-AF2A-D94A-B2C4-3F82A96015D1}" sibTransId="{5EC4D1C5-17AD-604C-ABCE-173EC48F93D2}"/>
    <dgm:cxn modelId="{86F62D8C-7CF2-B54C-A68D-22C377680F13}" srcId="{A35E833B-8A12-DB43-B3EC-F18029D9C4B1}" destId="{FB4F0963-FD19-FB40-88B3-55EEC3A9CB95}" srcOrd="1" destOrd="0" parTransId="{716F96F2-6C68-1144-8FEB-17DA2957F2BC}" sibTransId="{BEFE2F89-AA43-7E4C-A184-B5E53AEC69A5}"/>
    <dgm:cxn modelId="{73CF3FB6-A5E8-5045-B723-1C342109DEC3}" srcId="{A35E833B-8A12-DB43-B3EC-F18029D9C4B1}" destId="{923A1A58-5C07-244E-BE4A-8729BC674B11}" srcOrd="3" destOrd="0" parTransId="{E7083A1F-5F25-D047-8ABB-1DBF0F47C3C7}" sibTransId="{8AE5CCFF-4EC7-904E-8A00-6D5C333C3E71}"/>
    <dgm:cxn modelId="{D7F593C7-471F-044D-8D30-A52E46A12FF6}" srcId="{A35E833B-8A12-DB43-B3EC-F18029D9C4B1}" destId="{C444A374-B265-DE4D-A27B-25DA2469DD14}" srcOrd="2" destOrd="0" parTransId="{642B5197-E0EC-A945-A024-6596EED7E191}" sibTransId="{8B492236-59D4-5D46-AD4F-BCC4313884E2}"/>
    <dgm:cxn modelId="{7F99B9D5-C281-6B4A-85C7-5B3E4E87DDD3}" type="presOf" srcId="{1E1AD94C-4303-EA44-BF43-D93E238491A2}" destId="{5CA3CD0B-A9F7-3F48-94DB-881CC71D6B23}" srcOrd="0" destOrd="0" presId="urn:microsoft.com/office/officeart/2005/8/layout/hChevron3"/>
    <dgm:cxn modelId="{560451D9-F412-084B-8EB5-6563EC03AE1D}" type="presOf" srcId="{FB4F0963-FD19-FB40-88B3-55EEC3A9CB95}" destId="{F7DA8258-2D9B-8D4E-B7F7-704EE353E91A}" srcOrd="0" destOrd="0" presId="urn:microsoft.com/office/officeart/2005/8/layout/hChevron3"/>
    <dgm:cxn modelId="{090F5092-F02B-0240-A152-7261DF0B9A89}" type="presParOf" srcId="{F7FCCC4D-3D25-0C42-8D2F-178E0306F5AC}" destId="{5CA3CD0B-A9F7-3F48-94DB-881CC71D6B23}" srcOrd="0" destOrd="0" presId="urn:microsoft.com/office/officeart/2005/8/layout/hChevron3"/>
    <dgm:cxn modelId="{DB0F1530-BF78-0C4E-BE00-FFED28C71B3A}" type="presParOf" srcId="{F7FCCC4D-3D25-0C42-8D2F-178E0306F5AC}" destId="{132E0055-2147-8B40-9F4D-8B0856D6476E}" srcOrd="1" destOrd="0" presId="urn:microsoft.com/office/officeart/2005/8/layout/hChevron3"/>
    <dgm:cxn modelId="{41A6437B-053F-E543-B57E-B90EA801277F}" type="presParOf" srcId="{F7FCCC4D-3D25-0C42-8D2F-178E0306F5AC}" destId="{F7DA8258-2D9B-8D4E-B7F7-704EE353E91A}" srcOrd="2" destOrd="0" presId="urn:microsoft.com/office/officeart/2005/8/layout/hChevron3"/>
    <dgm:cxn modelId="{1B0EDFA8-9DF3-E343-8D01-07EB8D51A846}" type="presParOf" srcId="{F7FCCC4D-3D25-0C42-8D2F-178E0306F5AC}" destId="{5089EE76-3123-2746-8110-E2C468870E57}" srcOrd="3" destOrd="0" presId="urn:microsoft.com/office/officeart/2005/8/layout/hChevron3"/>
    <dgm:cxn modelId="{30A31772-CE70-0247-9920-0889B468743F}" type="presParOf" srcId="{F7FCCC4D-3D25-0C42-8D2F-178E0306F5AC}" destId="{99F2AA10-CDBB-A74D-BDC4-4C254D0A68C6}" srcOrd="4" destOrd="0" presId="urn:microsoft.com/office/officeart/2005/8/layout/hChevron3"/>
    <dgm:cxn modelId="{A11CFFA1-EAB3-3A46-AAA3-F2A11FFD10CF}" type="presParOf" srcId="{F7FCCC4D-3D25-0C42-8D2F-178E0306F5AC}" destId="{01D6282E-F773-1148-B1FF-D9EDE243B31D}" srcOrd="5" destOrd="0" presId="urn:microsoft.com/office/officeart/2005/8/layout/hChevron3"/>
    <dgm:cxn modelId="{C8F91DEA-DB3A-FB4E-A5CE-43535BA23E5D}" type="presParOf" srcId="{F7FCCC4D-3D25-0C42-8D2F-178E0306F5AC}" destId="{06F88355-D959-5147-BBB4-CD4A0F32C965}" srcOrd="6" destOrd="0" presId="urn:microsoft.com/office/officeart/2005/8/layout/hChevron3"/>
    <dgm:cxn modelId="{F7D0BD6C-576F-BD4E-8952-3CC64C4AB176}" type="presParOf" srcId="{F7FCCC4D-3D25-0C42-8D2F-178E0306F5AC}" destId="{E772730E-1B51-9B4F-A330-FA885F71B34D}" srcOrd="7" destOrd="0" presId="urn:microsoft.com/office/officeart/2005/8/layout/hChevron3"/>
    <dgm:cxn modelId="{6EFC330B-3272-1F40-8A8B-C1A55C1387AF}" type="presParOf" srcId="{F7FCCC4D-3D25-0C42-8D2F-178E0306F5AC}" destId="{5546273F-6389-1444-AF1D-2FB80BF7970C}"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4E93FB-1054-334E-BF9E-3590302DAF73}" type="doc">
      <dgm:prSet loTypeId="urn:microsoft.com/office/officeart/2005/8/layout/hProcess7" loCatId="" qsTypeId="urn:microsoft.com/office/officeart/2005/8/quickstyle/simple1" qsCatId="simple" csTypeId="urn:microsoft.com/office/officeart/2005/8/colors/accent1_2" csCatId="accent1" phldr="1"/>
      <dgm:spPr/>
      <dgm:t>
        <a:bodyPr/>
        <a:lstStyle/>
        <a:p>
          <a:endParaRPr lang="en-US"/>
        </a:p>
      </dgm:t>
    </dgm:pt>
    <dgm:pt modelId="{D75F5DE2-A040-9141-A0E1-5F27D1C47E07}">
      <dgm:prSet phldrT="[Text]"/>
      <dgm:spPr/>
      <dgm:t>
        <a:bodyPr/>
        <a:lstStyle/>
        <a:p>
          <a:endParaRPr lang="en-US" dirty="0"/>
        </a:p>
      </dgm:t>
    </dgm:pt>
    <dgm:pt modelId="{EC208E9E-4C2C-AA4C-BFD7-13C206BED305}" type="parTrans" cxnId="{7D0885F5-23DC-6646-8194-F624F1DEC0F6}">
      <dgm:prSet/>
      <dgm:spPr/>
      <dgm:t>
        <a:bodyPr/>
        <a:lstStyle/>
        <a:p>
          <a:endParaRPr lang="en-US"/>
        </a:p>
      </dgm:t>
    </dgm:pt>
    <dgm:pt modelId="{FA702896-02B9-8E47-8819-E221D0393F85}" type="sibTrans" cxnId="{7D0885F5-23DC-6646-8194-F624F1DEC0F6}">
      <dgm:prSet/>
      <dgm:spPr/>
      <dgm:t>
        <a:bodyPr/>
        <a:lstStyle/>
        <a:p>
          <a:endParaRPr lang="en-US"/>
        </a:p>
      </dgm:t>
    </dgm:pt>
    <dgm:pt modelId="{2FBCFF08-7118-BC4D-A9C3-C0CF274572A4}">
      <dgm:prSet phldrT="[Text]"/>
      <dgm:spPr/>
      <dgm:t>
        <a:bodyPr/>
        <a:lstStyle/>
        <a:p>
          <a:r>
            <a:rPr lang="en-US" dirty="0"/>
            <a:t>ingest bb file</a:t>
          </a:r>
        </a:p>
      </dgm:t>
    </dgm:pt>
    <dgm:pt modelId="{334FA7B8-79E1-FF4C-A894-8954DFEDA80C}" type="parTrans" cxnId="{74B9472B-634F-2D4D-B21A-A25FE5E31512}">
      <dgm:prSet/>
      <dgm:spPr/>
      <dgm:t>
        <a:bodyPr/>
        <a:lstStyle/>
        <a:p>
          <a:endParaRPr lang="en-US"/>
        </a:p>
      </dgm:t>
    </dgm:pt>
    <dgm:pt modelId="{2B663F0A-01E0-F04E-99F2-140D6FA59089}" type="sibTrans" cxnId="{74B9472B-634F-2D4D-B21A-A25FE5E31512}">
      <dgm:prSet/>
      <dgm:spPr/>
      <dgm:t>
        <a:bodyPr/>
        <a:lstStyle/>
        <a:p>
          <a:endParaRPr lang="en-US"/>
        </a:p>
      </dgm:t>
    </dgm:pt>
    <dgm:pt modelId="{ED6CBE73-114C-464C-A4BC-3F2A42B38893}">
      <dgm:prSet phldrT="[Text]"/>
      <dgm:spPr/>
      <dgm:t>
        <a:bodyPr/>
        <a:lstStyle/>
        <a:p>
          <a:endParaRPr lang="en-US" dirty="0"/>
        </a:p>
      </dgm:t>
    </dgm:pt>
    <dgm:pt modelId="{FE680FAC-2E90-5446-8FE8-B060A152F11B}" type="parTrans" cxnId="{34A34D7B-D8AC-1D4A-AD5D-5309EEEF8561}">
      <dgm:prSet/>
      <dgm:spPr/>
      <dgm:t>
        <a:bodyPr/>
        <a:lstStyle/>
        <a:p>
          <a:endParaRPr lang="en-US"/>
        </a:p>
      </dgm:t>
    </dgm:pt>
    <dgm:pt modelId="{C1E5B11C-76E7-1345-B958-04D48235D94C}" type="sibTrans" cxnId="{34A34D7B-D8AC-1D4A-AD5D-5309EEEF8561}">
      <dgm:prSet/>
      <dgm:spPr/>
      <dgm:t>
        <a:bodyPr/>
        <a:lstStyle/>
        <a:p>
          <a:endParaRPr lang="en-US"/>
        </a:p>
      </dgm:t>
    </dgm:pt>
    <dgm:pt modelId="{6A70E82D-A646-C847-8324-A654E2A4A00D}">
      <dgm:prSet phldrT="[Text]"/>
      <dgm:spPr/>
      <dgm:t>
        <a:bodyPr/>
        <a:lstStyle/>
        <a:p>
          <a:r>
            <a:rPr lang="en-US" dirty="0"/>
            <a:t>strip salts &amp; protecting groups</a:t>
          </a:r>
        </a:p>
      </dgm:t>
    </dgm:pt>
    <dgm:pt modelId="{88ABEBB0-6C61-9145-BD43-71C3B4344986}" type="parTrans" cxnId="{9008635B-E5C4-314C-8AB9-58F86EE2B0E1}">
      <dgm:prSet/>
      <dgm:spPr/>
      <dgm:t>
        <a:bodyPr/>
        <a:lstStyle/>
        <a:p>
          <a:endParaRPr lang="en-US"/>
        </a:p>
      </dgm:t>
    </dgm:pt>
    <dgm:pt modelId="{0F942951-6DA1-3941-9789-B3C80CFB2722}" type="sibTrans" cxnId="{9008635B-E5C4-314C-8AB9-58F86EE2B0E1}">
      <dgm:prSet/>
      <dgm:spPr/>
      <dgm:t>
        <a:bodyPr/>
        <a:lstStyle/>
        <a:p>
          <a:endParaRPr lang="en-US"/>
        </a:p>
      </dgm:t>
    </dgm:pt>
    <dgm:pt modelId="{78F5D2B3-72E9-504E-A765-D2432468B504}">
      <dgm:prSet phldrT="[Text]"/>
      <dgm:spPr/>
      <dgm:t>
        <a:bodyPr/>
        <a:lstStyle/>
        <a:p>
          <a:endParaRPr lang="en-US" dirty="0"/>
        </a:p>
      </dgm:t>
    </dgm:pt>
    <dgm:pt modelId="{7BB8EDF3-F6A8-9D44-8912-95A63FE5F67D}" type="parTrans" cxnId="{CB6C4F59-17B8-6E43-A3BB-6D3544A5AB31}">
      <dgm:prSet/>
      <dgm:spPr/>
      <dgm:t>
        <a:bodyPr/>
        <a:lstStyle/>
        <a:p>
          <a:endParaRPr lang="en-US"/>
        </a:p>
      </dgm:t>
    </dgm:pt>
    <dgm:pt modelId="{4CFCCFBC-AB29-794F-8CA7-A5DA1E6F902A}" type="sibTrans" cxnId="{CB6C4F59-17B8-6E43-A3BB-6D3544A5AB31}">
      <dgm:prSet/>
      <dgm:spPr/>
      <dgm:t>
        <a:bodyPr/>
        <a:lstStyle/>
        <a:p>
          <a:endParaRPr lang="en-US"/>
        </a:p>
      </dgm:t>
    </dgm:pt>
    <dgm:pt modelId="{4BA6857B-0195-D440-A4B8-5C3A1D9382DF}">
      <dgm:prSet phldrT="[Text]"/>
      <dgm:spPr/>
      <dgm:t>
        <a:bodyPr/>
        <a:lstStyle/>
        <a:p>
          <a:r>
            <a:rPr lang="en-US" dirty="0"/>
            <a:t>uniquify reagents</a:t>
          </a:r>
        </a:p>
      </dgm:t>
    </dgm:pt>
    <dgm:pt modelId="{30621CED-71AA-E44A-BBB6-07DF89E1B19F}" type="parTrans" cxnId="{A53A251A-E310-5047-92CE-BEC31A5DA539}">
      <dgm:prSet/>
      <dgm:spPr/>
      <dgm:t>
        <a:bodyPr/>
        <a:lstStyle/>
        <a:p>
          <a:endParaRPr lang="en-US"/>
        </a:p>
      </dgm:t>
    </dgm:pt>
    <dgm:pt modelId="{F3954870-DE27-CC41-B0F6-648892DC8612}" type="sibTrans" cxnId="{A53A251A-E310-5047-92CE-BEC31A5DA539}">
      <dgm:prSet/>
      <dgm:spPr/>
      <dgm:t>
        <a:bodyPr/>
        <a:lstStyle/>
        <a:p>
          <a:endParaRPr lang="en-US"/>
        </a:p>
      </dgm:t>
    </dgm:pt>
    <dgm:pt modelId="{F1D94E5B-8857-AD41-85BA-0444AC940BDF}">
      <dgm:prSet/>
      <dgm:spPr/>
      <dgm:t>
        <a:bodyPr/>
        <a:lstStyle/>
        <a:p>
          <a:endParaRPr lang="en-US" dirty="0"/>
        </a:p>
      </dgm:t>
    </dgm:pt>
    <dgm:pt modelId="{7E477A2F-15C0-EF42-A61B-927B7FED9591}" type="parTrans" cxnId="{4FE43BF3-2181-774C-AA6B-8256FBAC13F3}">
      <dgm:prSet/>
      <dgm:spPr/>
      <dgm:t>
        <a:bodyPr/>
        <a:lstStyle/>
        <a:p>
          <a:endParaRPr lang="en-US"/>
        </a:p>
      </dgm:t>
    </dgm:pt>
    <dgm:pt modelId="{038E8283-9DC1-964C-BC13-E873784B7311}" type="sibTrans" cxnId="{4FE43BF3-2181-774C-AA6B-8256FBAC13F3}">
      <dgm:prSet/>
      <dgm:spPr/>
      <dgm:t>
        <a:bodyPr/>
        <a:lstStyle/>
        <a:p>
          <a:endParaRPr lang="en-US"/>
        </a:p>
      </dgm:t>
    </dgm:pt>
    <dgm:pt modelId="{1788472C-D3BF-6246-8BA7-E6D05F046531}">
      <dgm:prSet/>
      <dgm:spPr/>
      <dgm:t>
        <a:bodyPr/>
        <a:lstStyle/>
        <a:p>
          <a:endParaRPr lang="en-US" dirty="0"/>
        </a:p>
      </dgm:t>
    </dgm:pt>
    <dgm:pt modelId="{24117C55-3A17-AD43-B896-45A8A66876C7}" type="parTrans" cxnId="{33439153-6740-BB4C-A6B3-76D6E382AE02}">
      <dgm:prSet/>
      <dgm:spPr/>
      <dgm:t>
        <a:bodyPr/>
        <a:lstStyle/>
        <a:p>
          <a:endParaRPr lang="en-US"/>
        </a:p>
      </dgm:t>
    </dgm:pt>
    <dgm:pt modelId="{9B2628D4-C37E-DF41-B590-5C81F19D42C8}" type="sibTrans" cxnId="{33439153-6740-BB4C-A6B3-76D6E382AE02}">
      <dgm:prSet/>
      <dgm:spPr/>
      <dgm:t>
        <a:bodyPr/>
        <a:lstStyle/>
        <a:p>
          <a:endParaRPr lang="en-US"/>
        </a:p>
      </dgm:t>
    </dgm:pt>
    <dgm:pt modelId="{067EC400-471D-0B44-BADC-171AEBB88EA7}">
      <dgm:prSet/>
      <dgm:spPr/>
      <dgm:t>
        <a:bodyPr/>
        <a:lstStyle/>
        <a:p>
          <a:r>
            <a:rPr lang="en-US" dirty="0"/>
            <a:t>identify everything with an amine</a:t>
          </a:r>
        </a:p>
      </dgm:t>
    </dgm:pt>
    <dgm:pt modelId="{4D13794E-754C-6B40-972E-462AC7730B06}" type="parTrans" cxnId="{AE1AD908-A1B0-DB44-B443-074CD6405699}">
      <dgm:prSet/>
      <dgm:spPr/>
      <dgm:t>
        <a:bodyPr/>
        <a:lstStyle/>
        <a:p>
          <a:endParaRPr lang="en-US"/>
        </a:p>
      </dgm:t>
    </dgm:pt>
    <dgm:pt modelId="{20C78202-F9C0-CD49-9947-A96321859FEF}" type="sibTrans" cxnId="{AE1AD908-A1B0-DB44-B443-074CD6405699}">
      <dgm:prSet/>
      <dgm:spPr/>
      <dgm:t>
        <a:bodyPr/>
        <a:lstStyle/>
        <a:p>
          <a:endParaRPr lang="en-US"/>
        </a:p>
      </dgm:t>
    </dgm:pt>
    <dgm:pt modelId="{B66E5F5E-0F16-494F-9F56-E2D825D11C7C}">
      <dgm:prSet/>
      <dgm:spPr/>
      <dgm:t>
        <a:bodyPr/>
        <a:lstStyle/>
        <a:p>
          <a:endParaRPr lang="en-US" dirty="0"/>
        </a:p>
      </dgm:t>
    </dgm:pt>
    <dgm:pt modelId="{CDD7F933-60EF-B14E-8056-9B6186F669E1}" type="parTrans" cxnId="{B00C7272-2763-B744-B827-EC6914B952D8}">
      <dgm:prSet/>
      <dgm:spPr/>
      <dgm:t>
        <a:bodyPr/>
        <a:lstStyle/>
        <a:p>
          <a:endParaRPr lang="en-US"/>
        </a:p>
      </dgm:t>
    </dgm:pt>
    <dgm:pt modelId="{FEA81E71-442E-D940-BE8F-287B0957E23B}" type="sibTrans" cxnId="{B00C7272-2763-B744-B827-EC6914B952D8}">
      <dgm:prSet/>
      <dgm:spPr/>
      <dgm:t>
        <a:bodyPr/>
        <a:lstStyle/>
        <a:p>
          <a:endParaRPr lang="en-US"/>
        </a:p>
      </dgm:t>
    </dgm:pt>
    <dgm:pt modelId="{51014486-6218-1C4D-BE2F-BB5C85815A65}">
      <dgm:prSet/>
      <dgm:spPr/>
      <dgm:t>
        <a:bodyPr/>
        <a:lstStyle/>
        <a:p>
          <a:r>
            <a:rPr lang="en-US" dirty="0"/>
            <a:t>run the enumeration</a:t>
          </a:r>
        </a:p>
      </dgm:t>
    </dgm:pt>
    <dgm:pt modelId="{B7B273D0-DC5E-0D4D-B4DD-81A7A9B965E7}" type="parTrans" cxnId="{0B269A5B-3D24-494F-ADB6-65A082BF8C51}">
      <dgm:prSet/>
      <dgm:spPr/>
      <dgm:t>
        <a:bodyPr/>
        <a:lstStyle/>
        <a:p>
          <a:endParaRPr lang="en-US"/>
        </a:p>
      </dgm:t>
    </dgm:pt>
    <dgm:pt modelId="{0240D8B2-0913-6741-81BA-B2E054225DC4}" type="sibTrans" cxnId="{0B269A5B-3D24-494F-ADB6-65A082BF8C51}">
      <dgm:prSet/>
      <dgm:spPr/>
      <dgm:t>
        <a:bodyPr/>
        <a:lstStyle/>
        <a:p>
          <a:endParaRPr lang="en-US"/>
        </a:p>
      </dgm:t>
    </dgm:pt>
    <dgm:pt modelId="{88BDEAB2-67F2-854F-8966-43071912DEEB}">
      <dgm:prSet/>
      <dgm:spPr/>
      <dgm:t>
        <a:bodyPr/>
        <a:lstStyle/>
        <a:p>
          <a:r>
            <a:rPr lang="en-US" dirty="0"/>
            <a:t>.</a:t>
          </a:r>
          <a:r>
            <a:rPr lang="en-US" dirty="0" err="1"/>
            <a:t>sdf</a:t>
          </a:r>
          <a:r>
            <a:rPr lang="en-US" dirty="0"/>
            <a:t> w/ products and reagent structure</a:t>
          </a:r>
        </a:p>
      </dgm:t>
    </dgm:pt>
    <dgm:pt modelId="{546B19C5-C297-CF42-93E5-1AEC1BB282BE}" type="parTrans" cxnId="{8D7E59EF-1FB2-BE46-A1B6-629861BCA12F}">
      <dgm:prSet/>
      <dgm:spPr/>
      <dgm:t>
        <a:bodyPr/>
        <a:lstStyle/>
        <a:p>
          <a:endParaRPr lang="en-US"/>
        </a:p>
      </dgm:t>
    </dgm:pt>
    <dgm:pt modelId="{9BE123F8-8003-224A-8752-5430FFF6266E}" type="sibTrans" cxnId="{8D7E59EF-1FB2-BE46-A1B6-629861BCA12F}">
      <dgm:prSet/>
      <dgm:spPr/>
      <dgm:t>
        <a:bodyPr/>
        <a:lstStyle/>
        <a:p>
          <a:endParaRPr lang="en-US"/>
        </a:p>
      </dgm:t>
    </dgm:pt>
    <dgm:pt modelId="{CB615ACD-7EC5-B846-92BD-7308BB29B6A4}" type="pres">
      <dgm:prSet presAssocID="{0A4E93FB-1054-334E-BF9E-3590302DAF73}" presName="Name0" presStyleCnt="0">
        <dgm:presLayoutVars>
          <dgm:dir/>
          <dgm:animLvl val="lvl"/>
          <dgm:resizeHandles val="exact"/>
        </dgm:presLayoutVars>
      </dgm:prSet>
      <dgm:spPr/>
    </dgm:pt>
    <dgm:pt modelId="{20C936A0-7019-8048-89B3-42CA47EEA74E}" type="pres">
      <dgm:prSet presAssocID="{D75F5DE2-A040-9141-A0E1-5F27D1C47E07}" presName="compositeNode" presStyleCnt="0">
        <dgm:presLayoutVars>
          <dgm:bulletEnabled val="1"/>
        </dgm:presLayoutVars>
      </dgm:prSet>
      <dgm:spPr/>
    </dgm:pt>
    <dgm:pt modelId="{6026BEC5-B101-9B43-9D93-AEEE8C5B8ED4}" type="pres">
      <dgm:prSet presAssocID="{D75F5DE2-A040-9141-A0E1-5F27D1C47E07}" presName="bgRect" presStyleLbl="node1" presStyleIdx="0" presStyleCnt="6"/>
      <dgm:spPr/>
    </dgm:pt>
    <dgm:pt modelId="{81B4BF62-678A-6747-B6E4-F9C2FF5CA3FF}" type="pres">
      <dgm:prSet presAssocID="{D75F5DE2-A040-9141-A0E1-5F27D1C47E07}" presName="parentNode" presStyleLbl="node1" presStyleIdx="0" presStyleCnt="6">
        <dgm:presLayoutVars>
          <dgm:chMax val="0"/>
          <dgm:bulletEnabled val="1"/>
        </dgm:presLayoutVars>
      </dgm:prSet>
      <dgm:spPr/>
    </dgm:pt>
    <dgm:pt modelId="{B0401E81-8DC2-2148-8308-22376D34130F}" type="pres">
      <dgm:prSet presAssocID="{D75F5DE2-A040-9141-A0E1-5F27D1C47E07}" presName="childNode" presStyleLbl="node1" presStyleIdx="0" presStyleCnt="6">
        <dgm:presLayoutVars>
          <dgm:bulletEnabled val="1"/>
        </dgm:presLayoutVars>
      </dgm:prSet>
      <dgm:spPr/>
    </dgm:pt>
    <dgm:pt modelId="{D191FE5D-B6C4-9A4B-8E10-24F60D192224}" type="pres">
      <dgm:prSet presAssocID="{FA702896-02B9-8E47-8819-E221D0393F85}" presName="hSp" presStyleCnt="0"/>
      <dgm:spPr/>
    </dgm:pt>
    <dgm:pt modelId="{3A7F79CC-19AE-A64C-85F1-0B4653A772B8}" type="pres">
      <dgm:prSet presAssocID="{FA702896-02B9-8E47-8819-E221D0393F85}" presName="vProcSp" presStyleCnt="0"/>
      <dgm:spPr/>
    </dgm:pt>
    <dgm:pt modelId="{605603E5-A42B-8C42-992A-969597B3E012}" type="pres">
      <dgm:prSet presAssocID="{FA702896-02B9-8E47-8819-E221D0393F85}" presName="vSp1" presStyleCnt="0"/>
      <dgm:spPr/>
    </dgm:pt>
    <dgm:pt modelId="{A6733EB6-8F91-8C4B-9CDE-581B3668FC70}" type="pres">
      <dgm:prSet presAssocID="{FA702896-02B9-8E47-8819-E221D0393F85}" presName="simulatedConn" presStyleLbl="solidFgAcc1" presStyleIdx="0" presStyleCnt="5"/>
      <dgm:spPr/>
    </dgm:pt>
    <dgm:pt modelId="{6D2B06F9-594B-E64C-9615-1F3094E08F0C}" type="pres">
      <dgm:prSet presAssocID="{FA702896-02B9-8E47-8819-E221D0393F85}" presName="vSp2" presStyleCnt="0"/>
      <dgm:spPr/>
    </dgm:pt>
    <dgm:pt modelId="{BB9AB0E0-7C27-A543-AC49-A5B78CD97725}" type="pres">
      <dgm:prSet presAssocID="{FA702896-02B9-8E47-8819-E221D0393F85}" presName="sibTrans" presStyleCnt="0"/>
      <dgm:spPr/>
    </dgm:pt>
    <dgm:pt modelId="{F7333A9D-00A4-9843-9FC1-332C9F4CAF51}" type="pres">
      <dgm:prSet presAssocID="{ED6CBE73-114C-464C-A4BC-3F2A42B38893}" presName="compositeNode" presStyleCnt="0">
        <dgm:presLayoutVars>
          <dgm:bulletEnabled val="1"/>
        </dgm:presLayoutVars>
      </dgm:prSet>
      <dgm:spPr/>
    </dgm:pt>
    <dgm:pt modelId="{DEAB1C67-AD8D-C64D-BB95-52AF73C039F0}" type="pres">
      <dgm:prSet presAssocID="{ED6CBE73-114C-464C-A4BC-3F2A42B38893}" presName="bgRect" presStyleLbl="node1" presStyleIdx="1" presStyleCnt="6"/>
      <dgm:spPr/>
    </dgm:pt>
    <dgm:pt modelId="{49B551D8-FF7F-2D4A-991E-8BEFE16644FD}" type="pres">
      <dgm:prSet presAssocID="{ED6CBE73-114C-464C-A4BC-3F2A42B38893}" presName="parentNode" presStyleLbl="node1" presStyleIdx="1" presStyleCnt="6">
        <dgm:presLayoutVars>
          <dgm:chMax val="0"/>
          <dgm:bulletEnabled val="1"/>
        </dgm:presLayoutVars>
      </dgm:prSet>
      <dgm:spPr/>
    </dgm:pt>
    <dgm:pt modelId="{FBE87EF1-E179-9B4C-9E2C-F28D9740FBB2}" type="pres">
      <dgm:prSet presAssocID="{ED6CBE73-114C-464C-A4BC-3F2A42B38893}" presName="childNode" presStyleLbl="node1" presStyleIdx="1" presStyleCnt="6">
        <dgm:presLayoutVars>
          <dgm:bulletEnabled val="1"/>
        </dgm:presLayoutVars>
      </dgm:prSet>
      <dgm:spPr/>
    </dgm:pt>
    <dgm:pt modelId="{BE33E7D6-0BF2-8444-9E1A-6B23AB241E24}" type="pres">
      <dgm:prSet presAssocID="{C1E5B11C-76E7-1345-B958-04D48235D94C}" presName="hSp" presStyleCnt="0"/>
      <dgm:spPr/>
    </dgm:pt>
    <dgm:pt modelId="{53969BFB-D236-7544-8609-08FD0AF9A4DE}" type="pres">
      <dgm:prSet presAssocID="{C1E5B11C-76E7-1345-B958-04D48235D94C}" presName="vProcSp" presStyleCnt="0"/>
      <dgm:spPr/>
    </dgm:pt>
    <dgm:pt modelId="{723C8DA0-3BF3-0148-8129-319D524BAAF0}" type="pres">
      <dgm:prSet presAssocID="{C1E5B11C-76E7-1345-B958-04D48235D94C}" presName="vSp1" presStyleCnt="0"/>
      <dgm:spPr/>
    </dgm:pt>
    <dgm:pt modelId="{82ADBD97-F241-5D42-B9A4-8860A1A73809}" type="pres">
      <dgm:prSet presAssocID="{C1E5B11C-76E7-1345-B958-04D48235D94C}" presName="simulatedConn" presStyleLbl="solidFgAcc1" presStyleIdx="1" presStyleCnt="5"/>
      <dgm:spPr/>
    </dgm:pt>
    <dgm:pt modelId="{A2E2B8DC-EE7D-A046-BE46-B15C2502EC32}" type="pres">
      <dgm:prSet presAssocID="{C1E5B11C-76E7-1345-B958-04D48235D94C}" presName="vSp2" presStyleCnt="0"/>
      <dgm:spPr/>
    </dgm:pt>
    <dgm:pt modelId="{74023674-C72F-4F47-8BF8-AE83962EBC42}" type="pres">
      <dgm:prSet presAssocID="{C1E5B11C-76E7-1345-B958-04D48235D94C}" presName="sibTrans" presStyleCnt="0"/>
      <dgm:spPr/>
    </dgm:pt>
    <dgm:pt modelId="{651090B6-996E-C542-AE10-2C07CEA2123E}" type="pres">
      <dgm:prSet presAssocID="{78F5D2B3-72E9-504E-A765-D2432468B504}" presName="compositeNode" presStyleCnt="0">
        <dgm:presLayoutVars>
          <dgm:bulletEnabled val="1"/>
        </dgm:presLayoutVars>
      </dgm:prSet>
      <dgm:spPr/>
    </dgm:pt>
    <dgm:pt modelId="{84420C4E-BC08-1446-AF70-A77FA3002D3B}" type="pres">
      <dgm:prSet presAssocID="{78F5D2B3-72E9-504E-A765-D2432468B504}" presName="bgRect" presStyleLbl="node1" presStyleIdx="2" presStyleCnt="6"/>
      <dgm:spPr/>
    </dgm:pt>
    <dgm:pt modelId="{796B604A-5A3E-8E48-A7E4-928693120441}" type="pres">
      <dgm:prSet presAssocID="{78F5D2B3-72E9-504E-A765-D2432468B504}" presName="parentNode" presStyleLbl="node1" presStyleIdx="2" presStyleCnt="6">
        <dgm:presLayoutVars>
          <dgm:chMax val="0"/>
          <dgm:bulletEnabled val="1"/>
        </dgm:presLayoutVars>
      </dgm:prSet>
      <dgm:spPr/>
    </dgm:pt>
    <dgm:pt modelId="{A84C4988-F6E9-2A4D-A63F-63564EC05399}" type="pres">
      <dgm:prSet presAssocID="{78F5D2B3-72E9-504E-A765-D2432468B504}" presName="childNode" presStyleLbl="node1" presStyleIdx="2" presStyleCnt="6">
        <dgm:presLayoutVars>
          <dgm:bulletEnabled val="1"/>
        </dgm:presLayoutVars>
      </dgm:prSet>
      <dgm:spPr/>
    </dgm:pt>
    <dgm:pt modelId="{FEE7279D-906D-A74F-8A4D-F7617F16679E}" type="pres">
      <dgm:prSet presAssocID="{4CFCCFBC-AB29-794F-8CA7-A5DA1E6F902A}" presName="hSp" presStyleCnt="0"/>
      <dgm:spPr/>
    </dgm:pt>
    <dgm:pt modelId="{5F0FFB16-7EEE-8542-8B30-FC07AA276CC1}" type="pres">
      <dgm:prSet presAssocID="{4CFCCFBC-AB29-794F-8CA7-A5DA1E6F902A}" presName="vProcSp" presStyleCnt="0"/>
      <dgm:spPr/>
    </dgm:pt>
    <dgm:pt modelId="{BEB4655F-F3BC-664E-9A67-483A98117A9D}" type="pres">
      <dgm:prSet presAssocID="{4CFCCFBC-AB29-794F-8CA7-A5DA1E6F902A}" presName="vSp1" presStyleCnt="0"/>
      <dgm:spPr/>
    </dgm:pt>
    <dgm:pt modelId="{D7A28485-1156-8D4E-97E4-4631B8A8F9D1}" type="pres">
      <dgm:prSet presAssocID="{4CFCCFBC-AB29-794F-8CA7-A5DA1E6F902A}" presName="simulatedConn" presStyleLbl="solidFgAcc1" presStyleIdx="2" presStyleCnt="5"/>
      <dgm:spPr/>
    </dgm:pt>
    <dgm:pt modelId="{59D5363E-CCA8-1644-B9E6-19F068C652A3}" type="pres">
      <dgm:prSet presAssocID="{4CFCCFBC-AB29-794F-8CA7-A5DA1E6F902A}" presName="vSp2" presStyleCnt="0"/>
      <dgm:spPr/>
    </dgm:pt>
    <dgm:pt modelId="{B4596BDD-35A2-3643-B44E-EF0D3D833C02}" type="pres">
      <dgm:prSet presAssocID="{4CFCCFBC-AB29-794F-8CA7-A5DA1E6F902A}" presName="sibTrans" presStyleCnt="0"/>
      <dgm:spPr/>
    </dgm:pt>
    <dgm:pt modelId="{6EB572AB-98E6-FE4F-B16F-9C2E788F21F8}" type="pres">
      <dgm:prSet presAssocID="{F1D94E5B-8857-AD41-85BA-0444AC940BDF}" presName="compositeNode" presStyleCnt="0">
        <dgm:presLayoutVars>
          <dgm:bulletEnabled val="1"/>
        </dgm:presLayoutVars>
      </dgm:prSet>
      <dgm:spPr/>
    </dgm:pt>
    <dgm:pt modelId="{36FD6A9C-752D-A542-848B-E7FB359326DE}" type="pres">
      <dgm:prSet presAssocID="{F1D94E5B-8857-AD41-85BA-0444AC940BDF}" presName="bgRect" presStyleLbl="node1" presStyleIdx="3" presStyleCnt="6"/>
      <dgm:spPr/>
    </dgm:pt>
    <dgm:pt modelId="{828CE0F2-8390-A74E-840E-FA70355E75D5}" type="pres">
      <dgm:prSet presAssocID="{F1D94E5B-8857-AD41-85BA-0444AC940BDF}" presName="parentNode" presStyleLbl="node1" presStyleIdx="3" presStyleCnt="6">
        <dgm:presLayoutVars>
          <dgm:chMax val="0"/>
          <dgm:bulletEnabled val="1"/>
        </dgm:presLayoutVars>
      </dgm:prSet>
      <dgm:spPr/>
    </dgm:pt>
    <dgm:pt modelId="{8459622E-A4C4-BA4A-AE74-39ADEA52DE5E}" type="pres">
      <dgm:prSet presAssocID="{F1D94E5B-8857-AD41-85BA-0444AC940BDF}" presName="childNode" presStyleLbl="node1" presStyleIdx="3" presStyleCnt="6">
        <dgm:presLayoutVars>
          <dgm:bulletEnabled val="1"/>
        </dgm:presLayoutVars>
      </dgm:prSet>
      <dgm:spPr/>
    </dgm:pt>
    <dgm:pt modelId="{D0CDFF4A-59B1-2142-BCC1-9E39828346BB}" type="pres">
      <dgm:prSet presAssocID="{038E8283-9DC1-964C-BC13-E873784B7311}" presName="hSp" presStyleCnt="0"/>
      <dgm:spPr/>
    </dgm:pt>
    <dgm:pt modelId="{7A3363F8-8CF1-DC4B-8BB7-D9129B7D4052}" type="pres">
      <dgm:prSet presAssocID="{038E8283-9DC1-964C-BC13-E873784B7311}" presName="vProcSp" presStyleCnt="0"/>
      <dgm:spPr/>
    </dgm:pt>
    <dgm:pt modelId="{EBE82C60-F169-5942-A34C-1A4407A409A5}" type="pres">
      <dgm:prSet presAssocID="{038E8283-9DC1-964C-BC13-E873784B7311}" presName="vSp1" presStyleCnt="0"/>
      <dgm:spPr/>
    </dgm:pt>
    <dgm:pt modelId="{EAF73C20-48DF-1A45-B433-7FF8A1FB52E2}" type="pres">
      <dgm:prSet presAssocID="{038E8283-9DC1-964C-BC13-E873784B7311}" presName="simulatedConn" presStyleLbl="solidFgAcc1" presStyleIdx="3" presStyleCnt="5"/>
      <dgm:spPr/>
    </dgm:pt>
    <dgm:pt modelId="{519E8B00-A9DE-E943-ADBF-C4E109FA6E9D}" type="pres">
      <dgm:prSet presAssocID="{038E8283-9DC1-964C-BC13-E873784B7311}" presName="vSp2" presStyleCnt="0"/>
      <dgm:spPr/>
    </dgm:pt>
    <dgm:pt modelId="{8A369F59-41EB-954F-AFC8-8AD4AEC0DF1A}" type="pres">
      <dgm:prSet presAssocID="{038E8283-9DC1-964C-BC13-E873784B7311}" presName="sibTrans" presStyleCnt="0"/>
      <dgm:spPr/>
    </dgm:pt>
    <dgm:pt modelId="{44CCB1D1-B45F-2A42-9D3A-21EC22276762}" type="pres">
      <dgm:prSet presAssocID="{1788472C-D3BF-6246-8BA7-E6D05F046531}" presName="compositeNode" presStyleCnt="0">
        <dgm:presLayoutVars>
          <dgm:bulletEnabled val="1"/>
        </dgm:presLayoutVars>
      </dgm:prSet>
      <dgm:spPr/>
    </dgm:pt>
    <dgm:pt modelId="{35968C79-E1ED-FD44-BED2-7A0C83064417}" type="pres">
      <dgm:prSet presAssocID="{1788472C-D3BF-6246-8BA7-E6D05F046531}" presName="bgRect" presStyleLbl="node1" presStyleIdx="4" presStyleCnt="6"/>
      <dgm:spPr/>
    </dgm:pt>
    <dgm:pt modelId="{A643136F-6F2A-2B41-A8EA-DA381D29992B}" type="pres">
      <dgm:prSet presAssocID="{1788472C-D3BF-6246-8BA7-E6D05F046531}" presName="parentNode" presStyleLbl="node1" presStyleIdx="4" presStyleCnt="6">
        <dgm:presLayoutVars>
          <dgm:chMax val="0"/>
          <dgm:bulletEnabled val="1"/>
        </dgm:presLayoutVars>
      </dgm:prSet>
      <dgm:spPr/>
    </dgm:pt>
    <dgm:pt modelId="{A7A44709-8179-AD41-B2FC-9C67CA06A852}" type="pres">
      <dgm:prSet presAssocID="{1788472C-D3BF-6246-8BA7-E6D05F046531}" presName="childNode" presStyleLbl="node1" presStyleIdx="4" presStyleCnt="6">
        <dgm:presLayoutVars>
          <dgm:bulletEnabled val="1"/>
        </dgm:presLayoutVars>
      </dgm:prSet>
      <dgm:spPr/>
    </dgm:pt>
    <dgm:pt modelId="{C4711546-C60E-A542-AB77-E01FE09049B0}" type="pres">
      <dgm:prSet presAssocID="{9B2628D4-C37E-DF41-B590-5C81F19D42C8}" presName="hSp" presStyleCnt="0"/>
      <dgm:spPr/>
    </dgm:pt>
    <dgm:pt modelId="{D1A849E5-0882-6749-B7F8-0BD7B4EECB89}" type="pres">
      <dgm:prSet presAssocID="{9B2628D4-C37E-DF41-B590-5C81F19D42C8}" presName="vProcSp" presStyleCnt="0"/>
      <dgm:spPr/>
    </dgm:pt>
    <dgm:pt modelId="{FC83B7FC-AA17-004A-8B1C-F7D6EE0B6526}" type="pres">
      <dgm:prSet presAssocID="{9B2628D4-C37E-DF41-B590-5C81F19D42C8}" presName="vSp1" presStyleCnt="0"/>
      <dgm:spPr/>
    </dgm:pt>
    <dgm:pt modelId="{0BF1B360-4307-3E45-B62F-40980D4C1296}" type="pres">
      <dgm:prSet presAssocID="{9B2628D4-C37E-DF41-B590-5C81F19D42C8}" presName="simulatedConn" presStyleLbl="solidFgAcc1" presStyleIdx="4" presStyleCnt="5"/>
      <dgm:spPr/>
    </dgm:pt>
    <dgm:pt modelId="{9793AC29-F8B8-F349-9C57-10A7D12814D1}" type="pres">
      <dgm:prSet presAssocID="{9B2628D4-C37E-DF41-B590-5C81F19D42C8}" presName="vSp2" presStyleCnt="0"/>
      <dgm:spPr/>
    </dgm:pt>
    <dgm:pt modelId="{13E88A22-B5EA-DA4D-9141-68B44BC26F87}" type="pres">
      <dgm:prSet presAssocID="{9B2628D4-C37E-DF41-B590-5C81F19D42C8}" presName="sibTrans" presStyleCnt="0"/>
      <dgm:spPr/>
    </dgm:pt>
    <dgm:pt modelId="{28C002B7-CA68-4249-8BA7-78B197EDB80F}" type="pres">
      <dgm:prSet presAssocID="{B66E5F5E-0F16-494F-9F56-E2D825D11C7C}" presName="compositeNode" presStyleCnt="0">
        <dgm:presLayoutVars>
          <dgm:bulletEnabled val="1"/>
        </dgm:presLayoutVars>
      </dgm:prSet>
      <dgm:spPr/>
    </dgm:pt>
    <dgm:pt modelId="{6A77D328-41CE-C049-8DA4-B306A274B497}" type="pres">
      <dgm:prSet presAssocID="{B66E5F5E-0F16-494F-9F56-E2D825D11C7C}" presName="bgRect" presStyleLbl="node1" presStyleIdx="5" presStyleCnt="6"/>
      <dgm:spPr/>
    </dgm:pt>
    <dgm:pt modelId="{669BE7CB-1394-484C-984D-1C4B0F21183C}" type="pres">
      <dgm:prSet presAssocID="{B66E5F5E-0F16-494F-9F56-E2D825D11C7C}" presName="parentNode" presStyleLbl="node1" presStyleIdx="5" presStyleCnt="6">
        <dgm:presLayoutVars>
          <dgm:chMax val="0"/>
          <dgm:bulletEnabled val="1"/>
        </dgm:presLayoutVars>
      </dgm:prSet>
      <dgm:spPr/>
    </dgm:pt>
    <dgm:pt modelId="{A842FADB-806B-ED4E-B741-1341ED58552F}" type="pres">
      <dgm:prSet presAssocID="{B66E5F5E-0F16-494F-9F56-E2D825D11C7C}" presName="childNode" presStyleLbl="node1" presStyleIdx="5" presStyleCnt="6">
        <dgm:presLayoutVars>
          <dgm:bulletEnabled val="1"/>
        </dgm:presLayoutVars>
      </dgm:prSet>
      <dgm:spPr/>
    </dgm:pt>
  </dgm:ptLst>
  <dgm:cxnLst>
    <dgm:cxn modelId="{AE1AD908-A1B0-DB44-B443-074CD6405699}" srcId="{F1D94E5B-8857-AD41-85BA-0444AC940BDF}" destId="{067EC400-471D-0B44-BADC-171AEBB88EA7}" srcOrd="0" destOrd="0" parTransId="{4D13794E-754C-6B40-972E-462AC7730B06}" sibTransId="{20C78202-F9C0-CD49-9947-A96321859FEF}"/>
    <dgm:cxn modelId="{A53A251A-E310-5047-92CE-BEC31A5DA539}" srcId="{78F5D2B3-72E9-504E-A765-D2432468B504}" destId="{4BA6857B-0195-D440-A4B8-5C3A1D9382DF}" srcOrd="0" destOrd="0" parTransId="{30621CED-71AA-E44A-BBB6-07DF89E1B19F}" sibTransId="{F3954870-DE27-CC41-B0F6-648892DC8612}"/>
    <dgm:cxn modelId="{05802D23-9197-E44E-AC88-8E7173B84FC9}" type="presOf" srcId="{78F5D2B3-72E9-504E-A765-D2432468B504}" destId="{84420C4E-BC08-1446-AF70-A77FA3002D3B}" srcOrd="0" destOrd="0" presId="urn:microsoft.com/office/officeart/2005/8/layout/hProcess7"/>
    <dgm:cxn modelId="{74B9472B-634F-2D4D-B21A-A25FE5E31512}" srcId="{D75F5DE2-A040-9141-A0E1-5F27D1C47E07}" destId="{2FBCFF08-7118-BC4D-A9C3-C0CF274572A4}" srcOrd="0" destOrd="0" parTransId="{334FA7B8-79E1-FF4C-A894-8954DFEDA80C}" sibTransId="{2B663F0A-01E0-F04E-99F2-140D6FA59089}"/>
    <dgm:cxn modelId="{FBA02C36-B64B-1E4E-9CA6-B997016EFC0C}" type="presOf" srcId="{6A70E82D-A646-C847-8324-A654E2A4A00D}" destId="{FBE87EF1-E179-9B4C-9E2C-F28D9740FBB2}" srcOrd="0" destOrd="0" presId="urn:microsoft.com/office/officeart/2005/8/layout/hProcess7"/>
    <dgm:cxn modelId="{33439153-6740-BB4C-A6B3-76D6E382AE02}" srcId="{0A4E93FB-1054-334E-BF9E-3590302DAF73}" destId="{1788472C-D3BF-6246-8BA7-E6D05F046531}" srcOrd="4" destOrd="0" parTransId="{24117C55-3A17-AD43-B896-45A8A66876C7}" sibTransId="{9B2628D4-C37E-DF41-B590-5C81F19D42C8}"/>
    <dgm:cxn modelId="{CB6C4F59-17B8-6E43-A3BB-6D3544A5AB31}" srcId="{0A4E93FB-1054-334E-BF9E-3590302DAF73}" destId="{78F5D2B3-72E9-504E-A765-D2432468B504}" srcOrd="2" destOrd="0" parTransId="{7BB8EDF3-F6A8-9D44-8912-95A63FE5F67D}" sibTransId="{4CFCCFBC-AB29-794F-8CA7-A5DA1E6F902A}"/>
    <dgm:cxn modelId="{9008635B-E5C4-314C-8AB9-58F86EE2B0E1}" srcId="{ED6CBE73-114C-464C-A4BC-3F2A42B38893}" destId="{6A70E82D-A646-C847-8324-A654E2A4A00D}" srcOrd="0" destOrd="0" parTransId="{88ABEBB0-6C61-9145-BD43-71C3B4344986}" sibTransId="{0F942951-6DA1-3941-9789-B3C80CFB2722}"/>
    <dgm:cxn modelId="{0B269A5B-3D24-494F-ADB6-65A082BF8C51}" srcId="{1788472C-D3BF-6246-8BA7-E6D05F046531}" destId="{51014486-6218-1C4D-BE2F-BB5C85815A65}" srcOrd="0" destOrd="0" parTransId="{B7B273D0-DC5E-0D4D-B4DD-81A7A9B965E7}" sibTransId="{0240D8B2-0913-6741-81BA-B2E054225DC4}"/>
    <dgm:cxn modelId="{8A5AA260-7999-564E-8F57-B569FE25387A}" type="presOf" srcId="{1788472C-D3BF-6246-8BA7-E6D05F046531}" destId="{35968C79-E1ED-FD44-BED2-7A0C83064417}" srcOrd="0" destOrd="0" presId="urn:microsoft.com/office/officeart/2005/8/layout/hProcess7"/>
    <dgm:cxn modelId="{1AF5EC63-0AC6-2D41-8AAC-264F8A0DD65B}" type="presOf" srcId="{B66E5F5E-0F16-494F-9F56-E2D825D11C7C}" destId="{669BE7CB-1394-484C-984D-1C4B0F21183C}" srcOrd="1" destOrd="0" presId="urn:microsoft.com/office/officeart/2005/8/layout/hProcess7"/>
    <dgm:cxn modelId="{45459671-FB28-FB4F-96CC-EB3129FB059C}" type="presOf" srcId="{D75F5DE2-A040-9141-A0E1-5F27D1C47E07}" destId="{6026BEC5-B101-9B43-9D93-AEEE8C5B8ED4}" srcOrd="0" destOrd="0" presId="urn:microsoft.com/office/officeart/2005/8/layout/hProcess7"/>
    <dgm:cxn modelId="{B00C7272-2763-B744-B827-EC6914B952D8}" srcId="{0A4E93FB-1054-334E-BF9E-3590302DAF73}" destId="{B66E5F5E-0F16-494F-9F56-E2D825D11C7C}" srcOrd="5" destOrd="0" parTransId="{CDD7F933-60EF-B14E-8056-9B6186F669E1}" sibTransId="{FEA81E71-442E-D940-BE8F-287B0957E23B}"/>
    <dgm:cxn modelId="{34A34D7B-D8AC-1D4A-AD5D-5309EEEF8561}" srcId="{0A4E93FB-1054-334E-BF9E-3590302DAF73}" destId="{ED6CBE73-114C-464C-A4BC-3F2A42B38893}" srcOrd="1" destOrd="0" parTransId="{FE680FAC-2E90-5446-8FE8-B060A152F11B}" sibTransId="{C1E5B11C-76E7-1345-B958-04D48235D94C}"/>
    <dgm:cxn modelId="{C2D78F83-939B-D746-8498-19DC88BA361F}" type="presOf" srcId="{B66E5F5E-0F16-494F-9F56-E2D825D11C7C}" destId="{6A77D328-41CE-C049-8DA4-B306A274B497}" srcOrd="0" destOrd="0" presId="urn:microsoft.com/office/officeart/2005/8/layout/hProcess7"/>
    <dgm:cxn modelId="{F518A496-9931-D543-869D-0B01A6F9593A}" type="presOf" srcId="{ED6CBE73-114C-464C-A4BC-3F2A42B38893}" destId="{49B551D8-FF7F-2D4A-991E-8BEFE16644FD}" srcOrd="1" destOrd="0" presId="urn:microsoft.com/office/officeart/2005/8/layout/hProcess7"/>
    <dgm:cxn modelId="{538CA79B-695F-E440-817F-B024763BA90E}" type="presOf" srcId="{ED6CBE73-114C-464C-A4BC-3F2A42B38893}" destId="{DEAB1C67-AD8D-C64D-BB95-52AF73C039F0}" srcOrd="0" destOrd="0" presId="urn:microsoft.com/office/officeart/2005/8/layout/hProcess7"/>
    <dgm:cxn modelId="{1D6D66A0-9A31-D74E-ACC9-1034338AC99F}" type="presOf" srcId="{0A4E93FB-1054-334E-BF9E-3590302DAF73}" destId="{CB615ACD-7EC5-B846-92BD-7308BB29B6A4}" srcOrd="0" destOrd="0" presId="urn:microsoft.com/office/officeart/2005/8/layout/hProcess7"/>
    <dgm:cxn modelId="{F20F61A7-41DC-8C4C-AF94-0D3D60D399BE}" type="presOf" srcId="{4BA6857B-0195-D440-A4B8-5C3A1D9382DF}" destId="{A84C4988-F6E9-2A4D-A63F-63564EC05399}" srcOrd="0" destOrd="0" presId="urn:microsoft.com/office/officeart/2005/8/layout/hProcess7"/>
    <dgm:cxn modelId="{04A6D1AC-F820-8E41-AACA-97C7A97118F4}" type="presOf" srcId="{F1D94E5B-8857-AD41-85BA-0444AC940BDF}" destId="{36FD6A9C-752D-A542-848B-E7FB359326DE}" srcOrd="0" destOrd="0" presId="urn:microsoft.com/office/officeart/2005/8/layout/hProcess7"/>
    <dgm:cxn modelId="{45F7AEBB-E8EE-7A40-9021-EA38F170A2C7}" type="presOf" srcId="{067EC400-471D-0B44-BADC-171AEBB88EA7}" destId="{8459622E-A4C4-BA4A-AE74-39ADEA52DE5E}" srcOrd="0" destOrd="0" presId="urn:microsoft.com/office/officeart/2005/8/layout/hProcess7"/>
    <dgm:cxn modelId="{4B71ADBF-25ED-1D43-8A98-010738B378CA}" type="presOf" srcId="{F1D94E5B-8857-AD41-85BA-0444AC940BDF}" destId="{828CE0F2-8390-A74E-840E-FA70355E75D5}" srcOrd="1" destOrd="0" presId="urn:microsoft.com/office/officeart/2005/8/layout/hProcess7"/>
    <dgm:cxn modelId="{0C1B10C0-557A-764F-A6B1-3C17828375E4}" type="presOf" srcId="{88BDEAB2-67F2-854F-8966-43071912DEEB}" destId="{A842FADB-806B-ED4E-B741-1341ED58552F}" srcOrd="0" destOrd="0" presId="urn:microsoft.com/office/officeart/2005/8/layout/hProcess7"/>
    <dgm:cxn modelId="{250ECFC7-C267-324F-BDE9-5C66077FFBE4}" type="presOf" srcId="{D75F5DE2-A040-9141-A0E1-5F27D1C47E07}" destId="{81B4BF62-678A-6747-B6E4-F9C2FF5CA3FF}" srcOrd="1" destOrd="0" presId="urn:microsoft.com/office/officeart/2005/8/layout/hProcess7"/>
    <dgm:cxn modelId="{26473CCC-D394-8042-AE43-35801963E602}" type="presOf" srcId="{51014486-6218-1C4D-BE2F-BB5C85815A65}" destId="{A7A44709-8179-AD41-B2FC-9C67CA06A852}" srcOrd="0" destOrd="0" presId="urn:microsoft.com/office/officeart/2005/8/layout/hProcess7"/>
    <dgm:cxn modelId="{409B70EA-4456-3C46-BD29-90B7F3BBF830}" type="presOf" srcId="{1788472C-D3BF-6246-8BA7-E6D05F046531}" destId="{A643136F-6F2A-2B41-A8EA-DA381D29992B}" srcOrd="1" destOrd="0" presId="urn:microsoft.com/office/officeart/2005/8/layout/hProcess7"/>
    <dgm:cxn modelId="{8D7E59EF-1FB2-BE46-A1B6-629861BCA12F}" srcId="{B66E5F5E-0F16-494F-9F56-E2D825D11C7C}" destId="{88BDEAB2-67F2-854F-8966-43071912DEEB}" srcOrd="0" destOrd="0" parTransId="{546B19C5-C297-CF42-93E5-1AEC1BB282BE}" sibTransId="{9BE123F8-8003-224A-8752-5430FFF6266E}"/>
    <dgm:cxn modelId="{625AAAF0-3D48-374F-988F-31D9027F7E10}" type="presOf" srcId="{2FBCFF08-7118-BC4D-A9C3-C0CF274572A4}" destId="{B0401E81-8DC2-2148-8308-22376D34130F}" srcOrd="0" destOrd="0" presId="urn:microsoft.com/office/officeart/2005/8/layout/hProcess7"/>
    <dgm:cxn modelId="{4FE43BF3-2181-774C-AA6B-8256FBAC13F3}" srcId="{0A4E93FB-1054-334E-BF9E-3590302DAF73}" destId="{F1D94E5B-8857-AD41-85BA-0444AC940BDF}" srcOrd="3" destOrd="0" parTransId="{7E477A2F-15C0-EF42-A61B-927B7FED9591}" sibTransId="{038E8283-9DC1-964C-BC13-E873784B7311}"/>
    <dgm:cxn modelId="{7D0885F5-23DC-6646-8194-F624F1DEC0F6}" srcId="{0A4E93FB-1054-334E-BF9E-3590302DAF73}" destId="{D75F5DE2-A040-9141-A0E1-5F27D1C47E07}" srcOrd="0" destOrd="0" parTransId="{EC208E9E-4C2C-AA4C-BFD7-13C206BED305}" sibTransId="{FA702896-02B9-8E47-8819-E221D0393F85}"/>
    <dgm:cxn modelId="{3B63DEF5-A543-B94C-84E7-50C1CAB26FD2}" type="presOf" srcId="{78F5D2B3-72E9-504E-A765-D2432468B504}" destId="{796B604A-5A3E-8E48-A7E4-928693120441}" srcOrd="1" destOrd="0" presId="urn:microsoft.com/office/officeart/2005/8/layout/hProcess7"/>
    <dgm:cxn modelId="{E2B9C6BF-D64F-4D42-9979-85BA06E26FFB}" type="presParOf" srcId="{CB615ACD-7EC5-B846-92BD-7308BB29B6A4}" destId="{20C936A0-7019-8048-89B3-42CA47EEA74E}" srcOrd="0" destOrd="0" presId="urn:microsoft.com/office/officeart/2005/8/layout/hProcess7"/>
    <dgm:cxn modelId="{A550B058-9C83-9044-BC52-B2D41152486B}" type="presParOf" srcId="{20C936A0-7019-8048-89B3-42CA47EEA74E}" destId="{6026BEC5-B101-9B43-9D93-AEEE8C5B8ED4}" srcOrd="0" destOrd="0" presId="urn:microsoft.com/office/officeart/2005/8/layout/hProcess7"/>
    <dgm:cxn modelId="{DF68C32B-48E0-7042-B3C1-A74CEFD92F82}" type="presParOf" srcId="{20C936A0-7019-8048-89B3-42CA47EEA74E}" destId="{81B4BF62-678A-6747-B6E4-F9C2FF5CA3FF}" srcOrd="1" destOrd="0" presId="urn:microsoft.com/office/officeart/2005/8/layout/hProcess7"/>
    <dgm:cxn modelId="{03C1781B-0FAB-564D-859E-A2AC9857E8E0}" type="presParOf" srcId="{20C936A0-7019-8048-89B3-42CA47EEA74E}" destId="{B0401E81-8DC2-2148-8308-22376D34130F}" srcOrd="2" destOrd="0" presId="urn:microsoft.com/office/officeart/2005/8/layout/hProcess7"/>
    <dgm:cxn modelId="{FF9153D6-7B42-B446-8E96-D282964C32BC}" type="presParOf" srcId="{CB615ACD-7EC5-B846-92BD-7308BB29B6A4}" destId="{D191FE5D-B6C4-9A4B-8E10-24F60D192224}" srcOrd="1" destOrd="0" presId="urn:microsoft.com/office/officeart/2005/8/layout/hProcess7"/>
    <dgm:cxn modelId="{A922C10E-E858-414A-BF99-F7467AF180DB}" type="presParOf" srcId="{CB615ACD-7EC5-B846-92BD-7308BB29B6A4}" destId="{3A7F79CC-19AE-A64C-85F1-0B4653A772B8}" srcOrd="2" destOrd="0" presId="urn:microsoft.com/office/officeart/2005/8/layout/hProcess7"/>
    <dgm:cxn modelId="{5241A252-EC96-7F45-9236-E1F42CAE390F}" type="presParOf" srcId="{3A7F79CC-19AE-A64C-85F1-0B4653A772B8}" destId="{605603E5-A42B-8C42-992A-969597B3E012}" srcOrd="0" destOrd="0" presId="urn:microsoft.com/office/officeart/2005/8/layout/hProcess7"/>
    <dgm:cxn modelId="{3AC84D93-A12A-844C-BF6D-E074198A0243}" type="presParOf" srcId="{3A7F79CC-19AE-A64C-85F1-0B4653A772B8}" destId="{A6733EB6-8F91-8C4B-9CDE-581B3668FC70}" srcOrd="1" destOrd="0" presId="urn:microsoft.com/office/officeart/2005/8/layout/hProcess7"/>
    <dgm:cxn modelId="{74569B91-9B14-DC48-9885-09447E325A9A}" type="presParOf" srcId="{3A7F79CC-19AE-A64C-85F1-0B4653A772B8}" destId="{6D2B06F9-594B-E64C-9615-1F3094E08F0C}" srcOrd="2" destOrd="0" presId="urn:microsoft.com/office/officeart/2005/8/layout/hProcess7"/>
    <dgm:cxn modelId="{62E80291-8317-4448-857F-55201721713E}" type="presParOf" srcId="{CB615ACD-7EC5-B846-92BD-7308BB29B6A4}" destId="{BB9AB0E0-7C27-A543-AC49-A5B78CD97725}" srcOrd="3" destOrd="0" presId="urn:microsoft.com/office/officeart/2005/8/layout/hProcess7"/>
    <dgm:cxn modelId="{EAD6149C-8DBA-7848-B581-0BB0E5C8C1A7}" type="presParOf" srcId="{CB615ACD-7EC5-B846-92BD-7308BB29B6A4}" destId="{F7333A9D-00A4-9843-9FC1-332C9F4CAF51}" srcOrd="4" destOrd="0" presId="urn:microsoft.com/office/officeart/2005/8/layout/hProcess7"/>
    <dgm:cxn modelId="{E8D0442B-1296-0549-940A-4A48C9DE0D16}" type="presParOf" srcId="{F7333A9D-00A4-9843-9FC1-332C9F4CAF51}" destId="{DEAB1C67-AD8D-C64D-BB95-52AF73C039F0}" srcOrd="0" destOrd="0" presId="urn:microsoft.com/office/officeart/2005/8/layout/hProcess7"/>
    <dgm:cxn modelId="{BB3FD939-DC70-2347-BBA2-45188BEADE98}" type="presParOf" srcId="{F7333A9D-00A4-9843-9FC1-332C9F4CAF51}" destId="{49B551D8-FF7F-2D4A-991E-8BEFE16644FD}" srcOrd="1" destOrd="0" presId="urn:microsoft.com/office/officeart/2005/8/layout/hProcess7"/>
    <dgm:cxn modelId="{61190B90-A7AF-774E-9C2C-C7A8D75D4BC6}" type="presParOf" srcId="{F7333A9D-00A4-9843-9FC1-332C9F4CAF51}" destId="{FBE87EF1-E179-9B4C-9E2C-F28D9740FBB2}" srcOrd="2" destOrd="0" presId="urn:microsoft.com/office/officeart/2005/8/layout/hProcess7"/>
    <dgm:cxn modelId="{B13A6A44-977C-FC46-ABE9-B607D8B776D8}" type="presParOf" srcId="{CB615ACD-7EC5-B846-92BD-7308BB29B6A4}" destId="{BE33E7D6-0BF2-8444-9E1A-6B23AB241E24}" srcOrd="5" destOrd="0" presId="urn:microsoft.com/office/officeart/2005/8/layout/hProcess7"/>
    <dgm:cxn modelId="{2E8640F1-7CCC-7740-AF74-F6F61A00CF0B}" type="presParOf" srcId="{CB615ACD-7EC5-B846-92BD-7308BB29B6A4}" destId="{53969BFB-D236-7544-8609-08FD0AF9A4DE}" srcOrd="6" destOrd="0" presId="urn:microsoft.com/office/officeart/2005/8/layout/hProcess7"/>
    <dgm:cxn modelId="{BA24FED9-FCA3-674E-9CC6-3E71427DB204}" type="presParOf" srcId="{53969BFB-D236-7544-8609-08FD0AF9A4DE}" destId="{723C8DA0-3BF3-0148-8129-319D524BAAF0}" srcOrd="0" destOrd="0" presId="urn:microsoft.com/office/officeart/2005/8/layout/hProcess7"/>
    <dgm:cxn modelId="{0707A247-6027-5C44-9A23-35318BF2607D}" type="presParOf" srcId="{53969BFB-D236-7544-8609-08FD0AF9A4DE}" destId="{82ADBD97-F241-5D42-B9A4-8860A1A73809}" srcOrd="1" destOrd="0" presId="urn:microsoft.com/office/officeart/2005/8/layout/hProcess7"/>
    <dgm:cxn modelId="{8E195A70-BC6B-FC4E-A47C-A3601732F0B6}" type="presParOf" srcId="{53969BFB-D236-7544-8609-08FD0AF9A4DE}" destId="{A2E2B8DC-EE7D-A046-BE46-B15C2502EC32}" srcOrd="2" destOrd="0" presId="urn:microsoft.com/office/officeart/2005/8/layout/hProcess7"/>
    <dgm:cxn modelId="{6B9B4215-27A1-5F49-A44C-649AE35331AC}" type="presParOf" srcId="{CB615ACD-7EC5-B846-92BD-7308BB29B6A4}" destId="{74023674-C72F-4F47-8BF8-AE83962EBC42}" srcOrd="7" destOrd="0" presId="urn:microsoft.com/office/officeart/2005/8/layout/hProcess7"/>
    <dgm:cxn modelId="{1BAE21FE-5D8F-984E-89B8-85A8BC410BA0}" type="presParOf" srcId="{CB615ACD-7EC5-B846-92BD-7308BB29B6A4}" destId="{651090B6-996E-C542-AE10-2C07CEA2123E}" srcOrd="8" destOrd="0" presId="urn:microsoft.com/office/officeart/2005/8/layout/hProcess7"/>
    <dgm:cxn modelId="{CB1E6453-5359-244E-B744-D1C78455C3C4}" type="presParOf" srcId="{651090B6-996E-C542-AE10-2C07CEA2123E}" destId="{84420C4E-BC08-1446-AF70-A77FA3002D3B}" srcOrd="0" destOrd="0" presId="urn:microsoft.com/office/officeart/2005/8/layout/hProcess7"/>
    <dgm:cxn modelId="{08502E3D-03DE-FC4F-9F69-3DB9F4623C2B}" type="presParOf" srcId="{651090B6-996E-C542-AE10-2C07CEA2123E}" destId="{796B604A-5A3E-8E48-A7E4-928693120441}" srcOrd="1" destOrd="0" presId="urn:microsoft.com/office/officeart/2005/8/layout/hProcess7"/>
    <dgm:cxn modelId="{A0F026EE-430C-F746-8496-7336B3309324}" type="presParOf" srcId="{651090B6-996E-C542-AE10-2C07CEA2123E}" destId="{A84C4988-F6E9-2A4D-A63F-63564EC05399}" srcOrd="2" destOrd="0" presId="urn:microsoft.com/office/officeart/2005/8/layout/hProcess7"/>
    <dgm:cxn modelId="{D7F4AC79-DF55-CB4F-B04B-E32D2BFBF7B2}" type="presParOf" srcId="{CB615ACD-7EC5-B846-92BD-7308BB29B6A4}" destId="{FEE7279D-906D-A74F-8A4D-F7617F16679E}" srcOrd="9" destOrd="0" presId="urn:microsoft.com/office/officeart/2005/8/layout/hProcess7"/>
    <dgm:cxn modelId="{A356D5BC-6B83-8F47-8B5A-9B5764CB1930}" type="presParOf" srcId="{CB615ACD-7EC5-B846-92BD-7308BB29B6A4}" destId="{5F0FFB16-7EEE-8542-8B30-FC07AA276CC1}" srcOrd="10" destOrd="0" presId="urn:microsoft.com/office/officeart/2005/8/layout/hProcess7"/>
    <dgm:cxn modelId="{8FB1EFC4-FF37-4949-B76E-41CD24B9B9EF}" type="presParOf" srcId="{5F0FFB16-7EEE-8542-8B30-FC07AA276CC1}" destId="{BEB4655F-F3BC-664E-9A67-483A98117A9D}" srcOrd="0" destOrd="0" presId="urn:microsoft.com/office/officeart/2005/8/layout/hProcess7"/>
    <dgm:cxn modelId="{3F60AF60-3075-E945-BB51-5A94577CDB7C}" type="presParOf" srcId="{5F0FFB16-7EEE-8542-8B30-FC07AA276CC1}" destId="{D7A28485-1156-8D4E-97E4-4631B8A8F9D1}" srcOrd="1" destOrd="0" presId="urn:microsoft.com/office/officeart/2005/8/layout/hProcess7"/>
    <dgm:cxn modelId="{942C5873-B6B2-2948-B907-603FA1677B20}" type="presParOf" srcId="{5F0FFB16-7EEE-8542-8B30-FC07AA276CC1}" destId="{59D5363E-CCA8-1644-B9E6-19F068C652A3}" srcOrd="2" destOrd="0" presId="urn:microsoft.com/office/officeart/2005/8/layout/hProcess7"/>
    <dgm:cxn modelId="{8F9DCD8C-B4F2-9B45-995C-F5ABBBCD6336}" type="presParOf" srcId="{CB615ACD-7EC5-B846-92BD-7308BB29B6A4}" destId="{B4596BDD-35A2-3643-B44E-EF0D3D833C02}" srcOrd="11" destOrd="0" presId="urn:microsoft.com/office/officeart/2005/8/layout/hProcess7"/>
    <dgm:cxn modelId="{54B6E786-07BB-E84B-AE95-D275598734D6}" type="presParOf" srcId="{CB615ACD-7EC5-B846-92BD-7308BB29B6A4}" destId="{6EB572AB-98E6-FE4F-B16F-9C2E788F21F8}" srcOrd="12" destOrd="0" presId="urn:microsoft.com/office/officeart/2005/8/layout/hProcess7"/>
    <dgm:cxn modelId="{BF8BA53B-C712-1547-8064-DF9449592186}" type="presParOf" srcId="{6EB572AB-98E6-FE4F-B16F-9C2E788F21F8}" destId="{36FD6A9C-752D-A542-848B-E7FB359326DE}" srcOrd="0" destOrd="0" presId="urn:microsoft.com/office/officeart/2005/8/layout/hProcess7"/>
    <dgm:cxn modelId="{C1DDB3E4-3561-C945-88F9-78A8686E1CAE}" type="presParOf" srcId="{6EB572AB-98E6-FE4F-B16F-9C2E788F21F8}" destId="{828CE0F2-8390-A74E-840E-FA70355E75D5}" srcOrd="1" destOrd="0" presId="urn:microsoft.com/office/officeart/2005/8/layout/hProcess7"/>
    <dgm:cxn modelId="{75E7E979-7377-1343-A920-2D085685CC36}" type="presParOf" srcId="{6EB572AB-98E6-FE4F-B16F-9C2E788F21F8}" destId="{8459622E-A4C4-BA4A-AE74-39ADEA52DE5E}" srcOrd="2" destOrd="0" presId="urn:microsoft.com/office/officeart/2005/8/layout/hProcess7"/>
    <dgm:cxn modelId="{CA4E0DFF-B2B1-5047-B74A-155A9E96C1C5}" type="presParOf" srcId="{CB615ACD-7EC5-B846-92BD-7308BB29B6A4}" destId="{D0CDFF4A-59B1-2142-BCC1-9E39828346BB}" srcOrd="13" destOrd="0" presId="urn:microsoft.com/office/officeart/2005/8/layout/hProcess7"/>
    <dgm:cxn modelId="{B29522D6-F91A-944B-B138-7C60640E59EA}" type="presParOf" srcId="{CB615ACD-7EC5-B846-92BD-7308BB29B6A4}" destId="{7A3363F8-8CF1-DC4B-8BB7-D9129B7D4052}" srcOrd="14" destOrd="0" presId="urn:microsoft.com/office/officeart/2005/8/layout/hProcess7"/>
    <dgm:cxn modelId="{DA19F897-3A76-0940-88E8-F7C86A8B0C4C}" type="presParOf" srcId="{7A3363F8-8CF1-DC4B-8BB7-D9129B7D4052}" destId="{EBE82C60-F169-5942-A34C-1A4407A409A5}" srcOrd="0" destOrd="0" presId="urn:microsoft.com/office/officeart/2005/8/layout/hProcess7"/>
    <dgm:cxn modelId="{7DEAC7AE-BD01-1E44-92D0-2FE61D5449B1}" type="presParOf" srcId="{7A3363F8-8CF1-DC4B-8BB7-D9129B7D4052}" destId="{EAF73C20-48DF-1A45-B433-7FF8A1FB52E2}" srcOrd="1" destOrd="0" presId="urn:microsoft.com/office/officeart/2005/8/layout/hProcess7"/>
    <dgm:cxn modelId="{A766D40D-C6F2-F044-9210-D350F825E1F3}" type="presParOf" srcId="{7A3363F8-8CF1-DC4B-8BB7-D9129B7D4052}" destId="{519E8B00-A9DE-E943-ADBF-C4E109FA6E9D}" srcOrd="2" destOrd="0" presId="urn:microsoft.com/office/officeart/2005/8/layout/hProcess7"/>
    <dgm:cxn modelId="{589A7261-6FAB-7342-92C4-A3D2FAFEEF42}" type="presParOf" srcId="{CB615ACD-7EC5-B846-92BD-7308BB29B6A4}" destId="{8A369F59-41EB-954F-AFC8-8AD4AEC0DF1A}" srcOrd="15" destOrd="0" presId="urn:microsoft.com/office/officeart/2005/8/layout/hProcess7"/>
    <dgm:cxn modelId="{ED95B9DB-AC8A-6148-913E-63E8A4EDFD94}" type="presParOf" srcId="{CB615ACD-7EC5-B846-92BD-7308BB29B6A4}" destId="{44CCB1D1-B45F-2A42-9D3A-21EC22276762}" srcOrd="16" destOrd="0" presId="urn:microsoft.com/office/officeart/2005/8/layout/hProcess7"/>
    <dgm:cxn modelId="{803F578E-9C2C-AD43-9125-986AF4EEA903}" type="presParOf" srcId="{44CCB1D1-B45F-2A42-9D3A-21EC22276762}" destId="{35968C79-E1ED-FD44-BED2-7A0C83064417}" srcOrd="0" destOrd="0" presId="urn:microsoft.com/office/officeart/2005/8/layout/hProcess7"/>
    <dgm:cxn modelId="{F290F300-8121-3D46-916A-9907D0CED43E}" type="presParOf" srcId="{44CCB1D1-B45F-2A42-9D3A-21EC22276762}" destId="{A643136F-6F2A-2B41-A8EA-DA381D29992B}" srcOrd="1" destOrd="0" presId="urn:microsoft.com/office/officeart/2005/8/layout/hProcess7"/>
    <dgm:cxn modelId="{76490AD9-DE8B-C346-BA4D-919FBE7D87C1}" type="presParOf" srcId="{44CCB1D1-B45F-2A42-9D3A-21EC22276762}" destId="{A7A44709-8179-AD41-B2FC-9C67CA06A852}" srcOrd="2" destOrd="0" presId="urn:microsoft.com/office/officeart/2005/8/layout/hProcess7"/>
    <dgm:cxn modelId="{200EA3C3-0CA4-3548-9EB9-A5330E63C652}" type="presParOf" srcId="{CB615ACD-7EC5-B846-92BD-7308BB29B6A4}" destId="{C4711546-C60E-A542-AB77-E01FE09049B0}" srcOrd="17" destOrd="0" presId="urn:microsoft.com/office/officeart/2005/8/layout/hProcess7"/>
    <dgm:cxn modelId="{C3A55D7D-DC08-254B-936D-ADEB9B00F18D}" type="presParOf" srcId="{CB615ACD-7EC5-B846-92BD-7308BB29B6A4}" destId="{D1A849E5-0882-6749-B7F8-0BD7B4EECB89}" srcOrd="18" destOrd="0" presId="urn:microsoft.com/office/officeart/2005/8/layout/hProcess7"/>
    <dgm:cxn modelId="{CE28A4E1-58D5-FC4F-9621-A22ACB48E9B0}" type="presParOf" srcId="{D1A849E5-0882-6749-B7F8-0BD7B4EECB89}" destId="{FC83B7FC-AA17-004A-8B1C-F7D6EE0B6526}" srcOrd="0" destOrd="0" presId="urn:microsoft.com/office/officeart/2005/8/layout/hProcess7"/>
    <dgm:cxn modelId="{0D7C9D8E-7580-0348-9086-C51265A5E0B9}" type="presParOf" srcId="{D1A849E5-0882-6749-B7F8-0BD7B4EECB89}" destId="{0BF1B360-4307-3E45-B62F-40980D4C1296}" srcOrd="1" destOrd="0" presId="urn:microsoft.com/office/officeart/2005/8/layout/hProcess7"/>
    <dgm:cxn modelId="{3C1837A6-20AC-9C4D-96E8-1B1FC05111F6}" type="presParOf" srcId="{D1A849E5-0882-6749-B7F8-0BD7B4EECB89}" destId="{9793AC29-F8B8-F349-9C57-10A7D12814D1}" srcOrd="2" destOrd="0" presId="urn:microsoft.com/office/officeart/2005/8/layout/hProcess7"/>
    <dgm:cxn modelId="{EB939681-B300-CE48-8440-5D8BCA98F955}" type="presParOf" srcId="{CB615ACD-7EC5-B846-92BD-7308BB29B6A4}" destId="{13E88A22-B5EA-DA4D-9141-68B44BC26F87}" srcOrd="19" destOrd="0" presId="urn:microsoft.com/office/officeart/2005/8/layout/hProcess7"/>
    <dgm:cxn modelId="{507A53F8-7073-C043-BEC9-58093B549BEE}" type="presParOf" srcId="{CB615ACD-7EC5-B846-92BD-7308BB29B6A4}" destId="{28C002B7-CA68-4249-8BA7-78B197EDB80F}" srcOrd="20" destOrd="0" presId="urn:microsoft.com/office/officeart/2005/8/layout/hProcess7"/>
    <dgm:cxn modelId="{800F0A69-668D-8646-B65D-0F1BA7E6495B}" type="presParOf" srcId="{28C002B7-CA68-4249-8BA7-78B197EDB80F}" destId="{6A77D328-41CE-C049-8DA4-B306A274B497}" srcOrd="0" destOrd="0" presId="urn:microsoft.com/office/officeart/2005/8/layout/hProcess7"/>
    <dgm:cxn modelId="{459846E6-C6E6-6541-97DF-E9745D882786}" type="presParOf" srcId="{28C002B7-CA68-4249-8BA7-78B197EDB80F}" destId="{669BE7CB-1394-484C-984D-1C4B0F21183C}" srcOrd="1" destOrd="0" presId="urn:microsoft.com/office/officeart/2005/8/layout/hProcess7"/>
    <dgm:cxn modelId="{F7656D54-CDED-E445-8543-71A80B5AD4E2}" type="presParOf" srcId="{28C002B7-CA68-4249-8BA7-78B197EDB80F}" destId="{A842FADB-806B-ED4E-B741-1341ED58552F}"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4E93FB-1054-334E-BF9E-3590302DAF73}" type="doc">
      <dgm:prSet loTypeId="urn:microsoft.com/office/officeart/2005/8/layout/hProcess7" loCatId="" qsTypeId="urn:microsoft.com/office/officeart/2005/8/quickstyle/simple1" qsCatId="simple" csTypeId="urn:microsoft.com/office/officeart/2005/8/colors/accent1_2" csCatId="accent1" phldr="1"/>
      <dgm:spPr/>
      <dgm:t>
        <a:bodyPr/>
        <a:lstStyle/>
        <a:p>
          <a:endParaRPr lang="en-US"/>
        </a:p>
      </dgm:t>
    </dgm:pt>
    <dgm:pt modelId="{D75F5DE2-A040-9141-A0E1-5F27D1C47E07}">
      <dgm:prSet phldrT="[Text]"/>
      <dgm:spPr/>
      <dgm:t>
        <a:bodyPr/>
        <a:lstStyle/>
        <a:p>
          <a:endParaRPr lang="en-US" dirty="0"/>
        </a:p>
      </dgm:t>
    </dgm:pt>
    <dgm:pt modelId="{EC208E9E-4C2C-AA4C-BFD7-13C206BED305}" type="parTrans" cxnId="{7D0885F5-23DC-6646-8194-F624F1DEC0F6}">
      <dgm:prSet/>
      <dgm:spPr/>
      <dgm:t>
        <a:bodyPr/>
        <a:lstStyle/>
        <a:p>
          <a:endParaRPr lang="en-US"/>
        </a:p>
      </dgm:t>
    </dgm:pt>
    <dgm:pt modelId="{FA702896-02B9-8E47-8819-E221D0393F85}" type="sibTrans" cxnId="{7D0885F5-23DC-6646-8194-F624F1DEC0F6}">
      <dgm:prSet/>
      <dgm:spPr/>
      <dgm:t>
        <a:bodyPr/>
        <a:lstStyle/>
        <a:p>
          <a:endParaRPr lang="en-US"/>
        </a:p>
      </dgm:t>
    </dgm:pt>
    <dgm:pt modelId="{2FBCFF08-7118-BC4D-A9C3-C0CF274572A4}">
      <dgm:prSet phldrT="[Text]"/>
      <dgm:spPr/>
      <dgm:t>
        <a:bodyPr/>
        <a:lstStyle/>
        <a:p>
          <a:r>
            <a:rPr lang="en-US" dirty="0"/>
            <a:t>ingest bb file</a:t>
          </a:r>
        </a:p>
      </dgm:t>
    </dgm:pt>
    <dgm:pt modelId="{334FA7B8-79E1-FF4C-A894-8954DFEDA80C}" type="parTrans" cxnId="{74B9472B-634F-2D4D-B21A-A25FE5E31512}">
      <dgm:prSet/>
      <dgm:spPr/>
      <dgm:t>
        <a:bodyPr/>
        <a:lstStyle/>
        <a:p>
          <a:endParaRPr lang="en-US"/>
        </a:p>
      </dgm:t>
    </dgm:pt>
    <dgm:pt modelId="{2B663F0A-01E0-F04E-99F2-140D6FA59089}" type="sibTrans" cxnId="{74B9472B-634F-2D4D-B21A-A25FE5E31512}">
      <dgm:prSet/>
      <dgm:spPr/>
      <dgm:t>
        <a:bodyPr/>
        <a:lstStyle/>
        <a:p>
          <a:endParaRPr lang="en-US"/>
        </a:p>
      </dgm:t>
    </dgm:pt>
    <dgm:pt modelId="{ED6CBE73-114C-464C-A4BC-3F2A42B38893}">
      <dgm:prSet phldrT="[Text]"/>
      <dgm:spPr/>
      <dgm:t>
        <a:bodyPr/>
        <a:lstStyle/>
        <a:p>
          <a:endParaRPr lang="en-US" dirty="0"/>
        </a:p>
      </dgm:t>
    </dgm:pt>
    <dgm:pt modelId="{FE680FAC-2E90-5446-8FE8-B060A152F11B}" type="parTrans" cxnId="{34A34D7B-D8AC-1D4A-AD5D-5309EEEF8561}">
      <dgm:prSet/>
      <dgm:spPr/>
      <dgm:t>
        <a:bodyPr/>
        <a:lstStyle/>
        <a:p>
          <a:endParaRPr lang="en-US"/>
        </a:p>
      </dgm:t>
    </dgm:pt>
    <dgm:pt modelId="{C1E5B11C-76E7-1345-B958-04D48235D94C}" type="sibTrans" cxnId="{34A34D7B-D8AC-1D4A-AD5D-5309EEEF8561}">
      <dgm:prSet/>
      <dgm:spPr/>
      <dgm:t>
        <a:bodyPr/>
        <a:lstStyle/>
        <a:p>
          <a:endParaRPr lang="en-US"/>
        </a:p>
      </dgm:t>
    </dgm:pt>
    <dgm:pt modelId="{6A70E82D-A646-C847-8324-A654E2A4A00D}">
      <dgm:prSet phldrT="[Text]"/>
      <dgm:spPr/>
      <dgm:t>
        <a:bodyPr/>
        <a:lstStyle/>
        <a:p>
          <a:r>
            <a:rPr lang="en-US" dirty="0"/>
            <a:t>FLAG salts &amp; protecting groups</a:t>
          </a:r>
        </a:p>
      </dgm:t>
    </dgm:pt>
    <dgm:pt modelId="{88ABEBB0-6C61-9145-BD43-71C3B4344986}" type="parTrans" cxnId="{9008635B-E5C4-314C-8AB9-58F86EE2B0E1}">
      <dgm:prSet/>
      <dgm:spPr/>
      <dgm:t>
        <a:bodyPr/>
        <a:lstStyle/>
        <a:p>
          <a:endParaRPr lang="en-US"/>
        </a:p>
      </dgm:t>
    </dgm:pt>
    <dgm:pt modelId="{0F942951-6DA1-3941-9789-B3C80CFB2722}" type="sibTrans" cxnId="{9008635B-E5C4-314C-8AB9-58F86EE2B0E1}">
      <dgm:prSet/>
      <dgm:spPr/>
      <dgm:t>
        <a:bodyPr/>
        <a:lstStyle/>
        <a:p>
          <a:endParaRPr lang="en-US"/>
        </a:p>
      </dgm:t>
    </dgm:pt>
    <dgm:pt modelId="{78F5D2B3-72E9-504E-A765-D2432468B504}">
      <dgm:prSet phldrT="[Text]"/>
      <dgm:spPr/>
      <dgm:t>
        <a:bodyPr/>
        <a:lstStyle/>
        <a:p>
          <a:endParaRPr lang="en-US" dirty="0"/>
        </a:p>
      </dgm:t>
    </dgm:pt>
    <dgm:pt modelId="{7BB8EDF3-F6A8-9D44-8912-95A63FE5F67D}" type="parTrans" cxnId="{CB6C4F59-17B8-6E43-A3BB-6D3544A5AB31}">
      <dgm:prSet/>
      <dgm:spPr/>
      <dgm:t>
        <a:bodyPr/>
        <a:lstStyle/>
        <a:p>
          <a:endParaRPr lang="en-US"/>
        </a:p>
      </dgm:t>
    </dgm:pt>
    <dgm:pt modelId="{4CFCCFBC-AB29-794F-8CA7-A5DA1E6F902A}" type="sibTrans" cxnId="{CB6C4F59-17B8-6E43-A3BB-6D3544A5AB31}">
      <dgm:prSet/>
      <dgm:spPr/>
      <dgm:t>
        <a:bodyPr/>
        <a:lstStyle/>
        <a:p>
          <a:endParaRPr lang="en-US"/>
        </a:p>
      </dgm:t>
    </dgm:pt>
    <dgm:pt modelId="{4BA6857B-0195-D440-A4B8-5C3A1D9382DF}">
      <dgm:prSet phldrT="[Text]"/>
      <dgm:spPr/>
      <dgm:t>
        <a:bodyPr/>
        <a:lstStyle/>
        <a:p>
          <a:r>
            <a:rPr lang="en-US" dirty="0"/>
            <a:t>uniquify reagents</a:t>
          </a:r>
        </a:p>
      </dgm:t>
    </dgm:pt>
    <dgm:pt modelId="{30621CED-71AA-E44A-BBB6-07DF89E1B19F}" type="parTrans" cxnId="{A53A251A-E310-5047-92CE-BEC31A5DA539}">
      <dgm:prSet/>
      <dgm:spPr/>
      <dgm:t>
        <a:bodyPr/>
        <a:lstStyle/>
        <a:p>
          <a:endParaRPr lang="en-US"/>
        </a:p>
      </dgm:t>
    </dgm:pt>
    <dgm:pt modelId="{F3954870-DE27-CC41-B0F6-648892DC8612}" type="sibTrans" cxnId="{A53A251A-E310-5047-92CE-BEC31A5DA539}">
      <dgm:prSet/>
      <dgm:spPr/>
      <dgm:t>
        <a:bodyPr/>
        <a:lstStyle/>
        <a:p>
          <a:endParaRPr lang="en-US"/>
        </a:p>
      </dgm:t>
    </dgm:pt>
    <dgm:pt modelId="{F1D94E5B-8857-AD41-85BA-0444AC940BDF}">
      <dgm:prSet/>
      <dgm:spPr/>
      <dgm:t>
        <a:bodyPr/>
        <a:lstStyle/>
        <a:p>
          <a:endParaRPr lang="en-US" dirty="0"/>
        </a:p>
      </dgm:t>
    </dgm:pt>
    <dgm:pt modelId="{7E477A2F-15C0-EF42-A61B-927B7FED9591}" type="parTrans" cxnId="{4FE43BF3-2181-774C-AA6B-8256FBAC13F3}">
      <dgm:prSet/>
      <dgm:spPr/>
      <dgm:t>
        <a:bodyPr/>
        <a:lstStyle/>
        <a:p>
          <a:endParaRPr lang="en-US"/>
        </a:p>
      </dgm:t>
    </dgm:pt>
    <dgm:pt modelId="{038E8283-9DC1-964C-BC13-E873784B7311}" type="sibTrans" cxnId="{4FE43BF3-2181-774C-AA6B-8256FBAC13F3}">
      <dgm:prSet/>
      <dgm:spPr/>
      <dgm:t>
        <a:bodyPr/>
        <a:lstStyle/>
        <a:p>
          <a:endParaRPr lang="en-US"/>
        </a:p>
      </dgm:t>
    </dgm:pt>
    <dgm:pt modelId="{1788472C-D3BF-6246-8BA7-E6D05F046531}">
      <dgm:prSet/>
      <dgm:spPr/>
      <dgm:t>
        <a:bodyPr/>
        <a:lstStyle/>
        <a:p>
          <a:endParaRPr lang="en-US" dirty="0"/>
        </a:p>
      </dgm:t>
    </dgm:pt>
    <dgm:pt modelId="{24117C55-3A17-AD43-B896-45A8A66876C7}" type="parTrans" cxnId="{33439153-6740-BB4C-A6B3-76D6E382AE02}">
      <dgm:prSet/>
      <dgm:spPr/>
      <dgm:t>
        <a:bodyPr/>
        <a:lstStyle/>
        <a:p>
          <a:endParaRPr lang="en-US"/>
        </a:p>
      </dgm:t>
    </dgm:pt>
    <dgm:pt modelId="{9B2628D4-C37E-DF41-B590-5C81F19D42C8}" type="sibTrans" cxnId="{33439153-6740-BB4C-A6B3-76D6E382AE02}">
      <dgm:prSet/>
      <dgm:spPr/>
      <dgm:t>
        <a:bodyPr/>
        <a:lstStyle/>
        <a:p>
          <a:endParaRPr lang="en-US"/>
        </a:p>
      </dgm:t>
    </dgm:pt>
    <dgm:pt modelId="{067EC400-471D-0B44-BADC-171AEBB88EA7}">
      <dgm:prSet/>
      <dgm:spPr/>
      <dgm:t>
        <a:bodyPr/>
        <a:lstStyle/>
        <a:p>
          <a:r>
            <a:rPr lang="en-US" dirty="0"/>
            <a:t>identify everything with an amine</a:t>
          </a:r>
        </a:p>
      </dgm:t>
    </dgm:pt>
    <dgm:pt modelId="{4D13794E-754C-6B40-972E-462AC7730B06}" type="parTrans" cxnId="{AE1AD908-A1B0-DB44-B443-074CD6405699}">
      <dgm:prSet/>
      <dgm:spPr/>
      <dgm:t>
        <a:bodyPr/>
        <a:lstStyle/>
        <a:p>
          <a:endParaRPr lang="en-US"/>
        </a:p>
      </dgm:t>
    </dgm:pt>
    <dgm:pt modelId="{20C78202-F9C0-CD49-9947-A96321859FEF}" type="sibTrans" cxnId="{AE1AD908-A1B0-DB44-B443-074CD6405699}">
      <dgm:prSet/>
      <dgm:spPr/>
      <dgm:t>
        <a:bodyPr/>
        <a:lstStyle/>
        <a:p>
          <a:endParaRPr lang="en-US"/>
        </a:p>
      </dgm:t>
    </dgm:pt>
    <dgm:pt modelId="{B66E5F5E-0F16-494F-9F56-E2D825D11C7C}">
      <dgm:prSet/>
      <dgm:spPr/>
      <dgm:t>
        <a:bodyPr/>
        <a:lstStyle/>
        <a:p>
          <a:endParaRPr lang="en-US" dirty="0"/>
        </a:p>
      </dgm:t>
    </dgm:pt>
    <dgm:pt modelId="{CDD7F933-60EF-B14E-8056-9B6186F669E1}" type="parTrans" cxnId="{B00C7272-2763-B744-B827-EC6914B952D8}">
      <dgm:prSet/>
      <dgm:spPr/>
      <dgm:t>
        <a:bodyPr/>
        <a:lstStyle/>
        <a:p>
          <a:endParaRPr lang="en-US"/>
        </a:p>
      </dgm:t>
    </dgm:pt>
    <dgm:pt modelId="{FEA81E71-442E-D940-BE8F-287B0957E23B}" type="sibTrans" cxnId="{B00C7272-2763-B744-B827-EC6914B952D8}">
      <dgm:prSet/>
      <dgm:spPr/>
      <dgm:t>
        <a:bodyPr/>
        <a:lstStyle/>
        <a:p>
          <a:endParaRPr lang="en-US"/>
        </a:p>
      </dgm:t>
    </dgm:pt>
    <dgm:pt modelId="{51014486-6218-1C4D-BE2F-BB5C85815A65}">
      <dgm:prSet/>
      <dgm:spPr/>
      <dgm:t>
        <a:bodyPr/>
        <a:lstStyle/>
        <a:p>
          <a:r>
            <a:rPr lang="en-US" dirty="0"/>
            <a:t>run the enumeration</a:t>
          </a:r>
        </a:p>
      </dgm:t>
    </dgm:pt>
    <dgm:pt modelId="{B7B273D0-DC5E-0D4D-B4DD-81A7A9B965E7}" type="parTrans" cxnId="{0B269A5B-3D24-494F-ADB6-65A082BF8C51}">
      <dgm:prSet/>
      <dgm:spPr/>
      <dgm:t>
        <a:bodyPr/>
        <a:lstStyle/>
        <a:p>
          <a:endParaRPr lang="en-US"/>
        </a:p>
      </dgm:t>
    </dgm:pt>
    <dgm:pt modelId="{0240D8B2-0913-6741-81BA-B2E054225DC4}" type="sibTrans" cxnId="{0B269A5B-3D24-494F-ADB6-65A082BF8C51}">
      <dgm:prSet/>
      <dgm:spPr/>
      <dgm:t>
        <a:bodyPr/>
        <a:lstStyle/>
        <a:p>
          <a:endParaRPr lang="en-US"/>
        </a:p>
      </dgm:t>
    </dgm:pt>
    <dgm:pt modelId="{88BDEAB2-67F2-854F-8966-43071912DEEB}">
      <dgm:prSet/>
      <dgm:spPr/>
      <dgm:t>
        <a:bodyPr/>
        <a:lstStyle/>
        <a:p>
          <a:r>
            <a:rPr lang="en-US" dirty="0"/>
            <a:t>.</a:t>
          </a:r>
          <a:r>
            <a:rPr lang="en-US" dirty="0" err="1"/>
            <a:t>sdf</a:t>
          </a:r>
          <a:r>
            <a:rPr lang="en-US" dirty="0"/>
            <a:t> w/ products, reagents &amp; catalog ID</a:t>
          </a:r>
        </a:p>
      </dgm:t>
    </dgm:pt>
    <dgm:pt modelId="{546B19C5-C297-CF42-93E5-1AEC1BB282BE}" type="parTrans" cxnId="{8D7E59EF-1FB2-BE46-A1B6-629861BCA12F}">
      <dgm:prSet/>
      <dgm:spPr/>
      <dgm:t>
        <a:bodyPr/>
        <a:lstStyle/>
        <a:p>
          <a:endParaRPr lang="en-US"/>
        </a:p>
      </dgm:t>
    </dgm:pt>
    <dgm:pt modelId="{9BE123F8-8003-224A-8752-5430FFF6266E}" type="sibTrans" cxnId="{8D7E59EF-1FB2-BE46-A1B6-629861BCA12F}">
      <dgm:prSet/>
      <dgm:spPr/>
      <dgm:t>
        <a:bodyPr/>
        <a:lstStyle/>
        <a:p>
          <a:endParaRPr lang="en-US"/>
        </a:p>
      </dgm:t>
    </dgm:pt>
    <dgm:pt modelId="{D9D7F02D-4FF6-C944-A5DE-4AE0F4145F27}">
      <dgm:prSet/>
      <dgm:spPr/>
      <dgm:t>
        <a:bodyPr/>
        <a:lstStyle/>
        <a:p>
          <a:r>
            <a:rPr lang="en-US" dirty="0"/>
            <a:t>throw out non-compatible </a:t>
          </a:r>
          <a:r>
            <a:rPr lang="en-US" dirty="0" err="1"/>
            <a:t>bbs</a:t>
          </a:r>
          <a:endParaRPr lang="en-US" dirty="0"/>
        </a:p>
      </dgm:t>
    </dgm:pt>
    <dgm:pt modelId="{9BBFBFFA-486A-FB4D-942E-77C1B60D68A3}" type="parTrans" cxnId="{1AE11180-066C-9E4C-B4C9-BC01A38A1A50}">
      <dgm:prSet/>
      <dgm:spPr/>
      <dgm:t>
        <a:bodyPr/>
        <a:lstStyle/>
        <a:p>
          <a:endParaRPr lang="en-US"/>
        </a:p>
      </dgm:t>
    </dgm:pt>
    <dgm:pt modelId="{45054995-5EE4-6141-9203-79151DE605AE}" type="sibTrans" cxnId="{1AE11180-066C-9E4C-B4C9-BC01A38A1A50}">
      <dgm:prSet/>
      <dgm:spPr/>
      <dgm:t>
        <a:bodyPr/>
        <a:lstStyle/>
        <a:p>
          <a:endParaRPr lang="en-US"/>
        </a:p>
      </dgm:t>
    </dgm:pt>
    <dgm:pt modelId="{C5C888CB-8073-AF47-BD80-0DE10C372854}">
      <dgm:prSet/>
      <dgm:spPr/>
      <dgm:t>
        <a:bodyPr/>
        <a:lstStyle/>
        <a:p>
          <a:endParaRPr lang="en-US" dirty="0"/>
        </a:p>
      </dgm:t>
    </dgm:pt>
    <dgm:pt modelId="{566D1302-071F-DA44-B7E4-EDE2633EB49C}" type="parTrans" cxnId="{7288FC47-FDE5-E44B-B793-23FBC860B3E4}">
      <dgm:prSet/>
      <dgm:spPr/>
      <dgm:t>
        <a:bodyPr/>
        <a:lstStyle/>
        <a:p>
          <a:endParaRPr lang="en-US"/>
        </a:p>
      </dgm:t>
    </dgm:pt>
    <dgm:pt modelId="{A9A6425F-8452-E646-BF39-F1C33E280389}" type="sibTrans" cxnId="{7288FC47-FDE5-E44B-B793-23FBC860B3E4}">
      <dgm:prSet/>
      <dgm:spPr/>
      <dgm:t>
        <a:bodyPr/>
        <a:lstStyle/>
        <a:p>
          <a:endParaRPr lang="en-US"/>
        </a:p>
      </dgm:t>
    </dgm:pt>
    <dgm:pt modelId="{CB615ACD-7EC5-B846-92BD-7308BB29B6A4}" type="pres">
      <dgm:prSet presAssocID="{0A4E93FB-1054-334E-BF9E-3590302DAF73}" presName="Name0" presStyleCnt="0">
        <dgm:presLayoutVars>
          <dgm:dir/>
          <dgm:animLvl val="lvl"/>
          <dgm:resizeHandles val="exact"/>
        </dgm:presLayoutVars>
      </dgm:prSet>
      <dgm:spPr/>
    </dgm:pt>
    <dgm:pt modelId="{20C936A0-7019-8048-89B3-42CA47EEA74E}" type="pres">
      <dgm:prSet presAssocID="{D75F5DE2-A040-9141-A0E1-5F27D1C47E07}" presName="compositeNode" presStyleCnt="0">
        <dgm:presLayoutVars>
          <dgm:bulletEnabled val="1"/>
        </dgm:presLayoutVars>
      </dgm:prSet>
      <dgm:spPr/>
    </dgm:pt>
    <dgm:pt modelId="{6026BEC5-B101-9B43-9D93-AEEE8C5B8ED4}" type="pres">
      <dgm:prSet presAssocID="{D75F5DE2-A040-9141-A0E1-5F27D1C47E07}" presName="bgRect" presStyleLbl="node1" presStyleIdx="0" presStyleCnt="7"/>
      <dgm:spPr/>
    </dgm:pt>
    <dgm:pt modelId="{81B4BF62-678A-6747-B6E4-F9C2FF5CA3FF}" type="pres">
      <dgm:prSet presAssocID="{D75F5DE2-A040-9141-A0E1-5F27D1C47E07}" presName="parentNode" presStyleLbl="node1" presStyleIdx="0" presStyleCnt="7">
        <dgm:presLayoutVars>
          <dgm:chMax val="0"/>
          <dgm:bulletEnabled val="1"/>
        </dgm:presLayoutVars>
      </dgm:prSet>
      <dgm:spPr/>
    </dgm:pt>
    <dgm:pt modelId="{B0401E81-8DC2-2148-8308-22376D34130F}" type="pres">
      <dgm:prSet presAssocID="{D75F5DE2-A040-9141-A0E1-5F27D1C47E07}" presName="childNode" presStyleLbl="node1" presStyleIdx="0" presStyleCnt="7">
        <dgm:presLayoutVars>
          <dgm:bulletEnabled val="1"/>
        </dgm:presLayoutVars>
      </dgm:prSet>
      <dgm:spPr/>
    </dgm:pt>
    <dgm:pt modelId="{D191FE5D-B6C4-9A4B-8E10-24F60D192224}" type="pres">
      <dgm:prSet presAssocID="{FA702896-02B9-8E47-8819-E221D0393F85}" presName="hSp" presStyleCnt="0"/>
      <dgm:spPr/>
    </dgm:pt>
    <dgm:pt modelId="{3A7F79CC-19AE-A64C-85F1-0B4653A772B8}" type="pres">
      <dgm:prSet presAssocID="{FA702896-02B9-8E47-8819-E221D0393F85}" presName="vProcSp" presStyleCnt="0"/>
      <dgm:spPr/>
    </dgm:pt>
    <dgm:pt modelId="{605603E5-A42B-8C42-992A-969597B3E012}" type="pres">
      <dgm:prSet presAssocID="{FA702896-02B9-8E47-8819-E221D0393F85}" presName="vSp1" presStyleCnt="0"/>
      <dgm:spPr/>
    </dgm:pt>
    <dgm:pt modelId="{A6733EB6-8F91-8C4B-9CDE-581B3668FC70}" type="pres">
      <dgm:prSet presAssocID="{FA702896-02B9-8E47-8819-E221D0393F85}" presName="simulatedConn" presStyleLbl="solidFgAcc1" presStyleIdx="0" presStyleCnt="6"/>
      <dgm:spPr/>
    </dgm:pt>
    <dgm:pt modelId="{6D2B06F9-594B-E64C-9615-1F3094E08F0C}" type="pres">
      <dgm:prSet presAssocID="{FA702896-02B9-8E47-8819-E221D0393F85}" presName="vSp2" presStyleCnt="0"/>
      <dgm:spPr/>
    </dgm:pt>
    <dgm:pt modelId="{BB9AB0E0-7C27-A543-AC49-A5B78CD97725}" type="pres">
      <dgm:prSet presAssocID="{FA702896-02B9-8E47-8819-E221D0393F85}" presName="sibTrans" presStyleCnt="0"/>
      <dgm:spPr/>
    </dgm:pt>
    <dgm:pt modelId="{F7333A9D-00A4-9843-9FC1-332C9F4CAF51}" type="pres">
      <dgm:prSet presAssocID="{ED6CBE73-114C-464C-A4BC-3F2A42B38893}" presName="compositeNode" presStyleCnt="0">
        <dgm:presLayoutVars>
          <dgm:bulletEnabled val="1"/>
        </dgm:presLayoutVars>
      </dgm:prSet>
      <dgm:spPr/>
    </dgm:pt>
    <dgm:pt modelId="{DEAB1C67-AD8D-C64D-BB95-52AF73C039F0}" type="pres">
      <dgm:prSet presAssocID="{ED6CBE73-114C-464C-A4BC-3F2A42B38893}" presName="bgRect" presStyleLbl="node1" presStyleIdx="1" presStyleCnt="7"/>
      <dgm:spPr/>
    </dgm:pt>
    <dgm:pt modelId="{49B551D8-FF7F-2D4A-991E-8BEFE16644FD}" type="pres">
      <dgm:prSet presAssocID="{ED6CBE73-114C-464C-A4BC-3F2A42B38893}" presName="parentNode" presStyleLbl="node1" presStyleIdx="1" presStyleCnt="7">
        <dgm:presLayoutVars>
          <dgm:chMax val="0"/>
          <dgm:bulletEnabled val="1"/>
        </dgm:presLayoutVars>
      </dgm:prSet>
      <dgm:spPr/>
    </dgm:pt>
    <dgm:pt modelId="{FBE87EF1-E179-9B4C-9E2C-F28D9740FBB2}" type="pres">
      <dgm:prSet presAssocID="{ED6CBE73-114C-464C-A4BC-3F2A42B38893}" presName="childNode" presStyleLbl="node1" presStyleIdx="1" presStyleCnt="7">
        <dgm:presLayoutVars>
          <dgm:bulletEnabled val="1"/>
        </dgm:presLayoutVars>
      </dgm:prSet>
      <dgm:spPr/>
    </dgm:pt>
    <dgm:pt modelId="{BE33E7D6-0BF2-8444-9E1A-6B23AB241E24}" type="pres">
      <dgm:prSet presAssocID="{C1E5B11C-76E7-1345-B958-04D48235D94C}" presName="hSp" presStyleCnt="0"/>
      <dgm:spPr/>
    </dgm:pt>
    <dgm:pt modelId="{53969BFB-D236-7544-8609-08FD0AF9A4DE}" type="pres">
      <dgm:prSet presAssocID="{C1E5B11C-76E7-1345-B958-04D48235D94C}" presName="vProcSp" presStyleCnt="0"/>
      <dgm:spPr/>
    </dgm:pt>
    <dgm:pt modelId="{723C8DA0-3BF3-0148-8129-319D524BAAF0}" type="pres">
      <dgm:prSet presAssocID="{C1E5B11C-76E7-1345-B958-04D48235D94C}" presName="vSp1" presStyleCnt="0"/>
      <dgm:spPr/>
    </dgm:pt>
    <dgm:pt modelId="{82ADBD97-F241-5D42-B9A4-8860A1A73809}" type="pres">
      <dgm:prSet presAssocID="{C1E5B11C-76E7-1345-B958-04D48235D94C}" presName="simulatedConn" presStyleLbl="solidFgAcc1" presStyleIdx="1" presStyleCnt="6"/>
      <dgm:spPr/>
    </dgm:pt>
    <dgm:pt modelId="{A2E2B8DC-EE7D-A046-BE46-B15C2502EC32}" type="pres">
      <dgm:prSet presAssocID="{C1E5B11C-76E7-1345-B958-04D48235D94C}" presName="vSp2" presStyleCnt="0"/>
      <dgm:spPr/>
    </dgm:pt>
    <dgm:pt modelId="{74023674-C72F-4F47-8BF8-AE83962EBC42}" type="pres">
      <dgm:prSet presAssocID="{C1E5B11C-76E7-1345-B958-04D48235D94C}" presName="sibTrans" presStyleCnt="0"/>
      <dgm:spPr/>
    </dgm:pt>
    <dgm:pt modelId="{651090B6-996E-C542-AE10-2C07CEA2123E}" type="pres">
      <dgm:prSet presAssocID="{78F5D2B3-72E9-504E-A765-D2432468B504}" presName="compositeNode" presStyleCnt="0">
        <dgm:presLayoutVars>
          <dgm:bulletEnabled val="1"/>
        </dgm:presLayoutVars>
      </dgm:prSet>
      <dgm:spPr/>
    </dgm:pt>
    <dgm:pt modelId="{84420C4E-BC08-1446-AF70-A77FA3002D3B}" type="pres">
      <dgm:prSet presAssocID="{78F5D2B3-72E9-504E-A765-D2432468B504}" presName="bgRect" presStyleLbl="node1" presStyleIdx="2" presStyleCnt="7"/>
      <dgm:spPr/>
    </dgm:pt>
    <dgm:pt modelId="{796B604A-5A3E-8E48-A7E4-928693120441}" type="pres">
      <dgm:prSet presAssocID="{78F5D2B3-72E9-504E-A765-D2432468B504}" presName="parentNode" presStyleLbl="node1" presStyleIdx="2" presStyleCnt="7">
        <dgm:presLayoutVars>
          <dgm:chMax val="0"/>
          <dgm:bulletEnabled val="1"/>
        </dgm:presLayoutVars>
      </dgm:prSet>
      <dgm:spPr/>
    </dgm:pt>
    <dgm:pt modelId="{A84C4988-F6E9-2A4D-A63F-63564EC05399}" type="pres">
      <dgm:prSet presAssocID="{78F5D2B3-72E9-504E-A765-D2432468B504}" presName="childNode" presStyleLbl="node1" presStyleIdx="2" presStyleCnt="7">
        <dgm:presLayoutVars>
          <dgm:bulletEnabled val="1"/>
        </dgm:presLayoutVars>
      </dgm:prSet>
      <dgm:spPr/>
    </dgm:pt>
    <dgm:pt modelId="{FEE7279D-906D-A74F-8A4D-F7617F16679E}" type="pres">
      <dgm:prSet presAssocID="{4CFCCFBC-AB29-794F-8CA7-A5DA1E6F902A}" presName="hSp" presStyleCnt="0"/>
      <dgm:spPr/>
    </dgm:pt>
    <dgm:pt modelId="{5F0FFB16-7EEE-8542-8B30-FC07AA276CC1}" type="pres">
      <dgm:prSet presAssocID="{4CFCCFBC-AB29-794F-8CA7-A5DA1E6F902A}" presName="vProcSp" presStyleCnt="0"/>
      <dgm:spPr/>
    </dgm:pt>
    <dgm:pt modelId="{BEB4655F-F3BC-664E-9A67-483A98117A9D}" type="pres">
      <dgm:prSet presAssocID="{4CFCCFBC-AB29-794F-8CA7-A5DA1E6F902A}" presName="vSp1" presStyleCnt="0"/>
      <dgm:spPr/>
    </dgm:pt>
    <dgm:pt modelId="{D7A28485-1156-8D4E-97E4-4631B8A8F9D1}" type="pres">
      <dgm:prSet presAssocID="{4CFCCFBC-AB29-794F-8CA7-A5DA1E6F902A}" presName="simulatedConn" presStyleLbl="solidFgAcc1" presStyleIdx="2" presStyleCnt="6"/>
      <dgm:spPr/>
    </dgm:pt>
    <dgm:pt modelId="{59D5363E-CCA8-1644-B9E6-19F068C652A3}" type="pres">
      <dgm:prSet presAssocID="{4CFCCFBC-AB29-794F-8CA7-A5DA1E6F902A}" presName="vSp2" presStyleCnt="0"/>
      <dgm:spPr/>
    </dgm:pt>
    <dgm:pt modelId="{B4596BDD-35A2-3643-B44E-EF0D3D833C02}" type="pres">
      <dgm:prSet presAssocID="{4CFCCFBC-AB29-794F-8CA7-A5DA1E6F902A}" presName="sibTrans" presStyleCnt="0"/>
      <dgm:spPr/>
    </dgm:pt>
    <dgm:pt modelId="{6EB572AB-98E6-FE4F-B16F-9C2E788F21F8}" type="pres">
      <dgm:prSet presAssocID="{F1D94E5B-8857-AD41-85BA-0444AC940BDF}" presName="compositeNode" presStyleCnt="0">
        <dgm:presLayoutVars>
          <dgm:bulletEnabled val="1"/>
        </dgm:presLayoutVars>
      </dgm:prSet>
      <dgm:spPr/>
    </dgm:pt>
    <dgm:pt modelId="{36FD6A9C-752D-A542-848B-E7FB359326DE}" type="pres">
      <dgm:prSet presAssocID="{F1D94E5B-8857-AD41-85BA-0444AC940BDF}" presName="bgRect" presStyleLbl="node1" presStyleIdx="3" presStyleCnt="7"/>
      <dgm:spPr/>
    </dgm:pt>
    <dgm:pt modelId="{828CE0F2-8390-A74E-840E-FA70355E75D5}" type="pres">
      <dgm:prSet presAssocID="{F1D94E5B-8857-AD41-85BA-0444AC940BDF}" presName="parentNode" presStyleLbl="node1" presStyleIdx="3" presStyleCnt="7">
        <dgm:presLayoutVars>
          <dgm:chMax val="0"/>
          <dgm:bulletEnabled val="1"/>
        </dgm:presLayoutVars>
      </dgm:prSet>
      <dgm:spPr/>
    </dgm:pt>
    <dgm:pt modelId="{8459622E-A4C4-BA4A-AE74-39ADEA52DE5E}" type="pres">
      <dgm:prSet presAssocID="{F1D94E5B-8857-AD41-85BA-0444AC940BDF}" presName="childNode" presStyleLbl="node1" presStyleIdx="3" presStyleCnt="7">
        <dgm:presLayoutVars>
          <dgm:bulletEnabled val="1"/>
        </dgm:presLayoutVars>
      </dgm:prSet>
      <dgm:spPr/>
    </dgm:pt>
    <dgm:pt modelId="{D0CDFF4A-59B1-2142-BCC1-9E39828346BB}" type="pres">
      <dgm:prSet presAssocID="{038E8283-9DC1-964C-BC13-E873784B7311}" presName="hSp" presStyleCnt="0"/>
      <dgm:spPr/>
    </dgm:pt>
    <dgm:pt modelId="{7A3363F8-8CF1-DC4B-8BB7-D9129B7D4052}" type="pres">
      <dgm:prSet presAssocID="{038E8283-9DC1-964C-BC13-E873784B7311}" presName="vProcSp" presStyleCnt="0"/>
      <dgm:spPr/>
    </dgm:pt>
    <dgm:pt modelId="{EBE82C60-F169-5942-A34C-1A4407A409A5}" type="pres">
      <dgm:prSet presAssocID="{038E8283-9DC1-964C-BC13-E873784B7311}" presName="vSp1" presStyleCnt="0"/>
      <dgm:spPr/>
    </dgm:pt>
    <dgm:pt modelId="{EAF73C20-48DF-1A45-B433-7FF8A1FB52E2}" type="pres">
      <dgm:prSet presAssocID="{038E8283-9DC1-964C-BC13-E873784B7311}" presName="simulatedConn" presStyleLbl="solidFgAcc1" presStyleIdx="3" presStyleCnt="6"/>
      <dgm:spPr/>
    </dgm:pt>
    <dgm:pt modelId="{519E8B00-A9DE-E943-ADBF-C4E109FA6E9D}" type="pres">
      <dgm:prSet presAssocID="{038E8283-9DC1-964C-BC13-E873784B7311}" presName="vSp2" presStyleCnt="0"/>
      <dgm:spPr/>
    </dgm:pt>
    <dgm:pt modelId="{8A369F59-41EB-954F-AFC8-8AD4AEC0DF1A}" type="pres">
      <dgm:prSet presAssocID="{038E8283-9DC1-964C-BC13-E873784B7311}" presName="sibTrans" presStyleCnt="0"/>
      <dgm:spPr/>
    </dgm:pt>
    <dgm:pt modelId="{E812EE30-C904-5243-B991-2C35F13BD1CB}" type="pres">
      <dgm:prSet presAssocID="{C5C888CB-8073-AF47-BD80-0DE10C372854}" presName="compositeNode" presStyleCnt="0">
        <dgm:presLayoutVars>
          <dgm:bulletEnabled val="1"/>
        </dgm:presLayoutVars>
      </dgm:prSet>
      <dgm:spPr/>
    </dgm:pt>
    <dgm:pt modelId="{2BA43D2D-C1ED-A54A-8640-6AAE349E626E}" type="pres">
      <dgm:prSet presAssocID="{C5C888CB-8073-AF47-BD80-0DE10C372854}" presName="bgRect" presStyleLbl="node1" presStyleIdx="4" presStyleCnt="7"/>
      <dgm:spPr/>
    </dgm:pt>
    <dgm:pt modelId="{7576C9A5-6760-3546-9AE7-94A77022931A}" type="pres">
      <dgm:prSet presAssocID="{C5C888CB-8073-AF47-BD80-0DE10C372854}" presName="parentNode" presStyleLbl="node1" presStyleIdx="4" presStyleCnt="7">
        <dgm:presLayoutVars>
          <dgm:chMax val="0"/>
          <dgm:bulletEnabled val="1"/>
        </dgm:presLayoutVars>
      </dgm:prSet>
      <dgm:spPr/>
    </dgm:pt>
    <dgm:pt modelId="{8A035330-6407-854A-B302-63F6CB3261A6}" type="pres">
      <dgm:prSet presAssocID="{C5C888CB-8073-AF47-BD80-0DE10C372854}" presName="childNode" presStyleLbl="node1" presStyleIdx="4" presStyleCnt="7">
        <dgm:presLayoutVars>
          <dgm:bulletEnabled val="1"/>
        </dgm:presLayoutVars>
      </dgm:prSet>
      <dgm:spPr/>
    </dgm:pt>
    <dgm:pt modelId="{A2570E17-AB46-7E41-BFC2-3EFBA01F72C1}" type="pres">
      <dgm:prSet presAssocID="{A9A6425F-8452-E646-BF39-F1C33E280389}" presName="hSp" presStyleCnt="0"/>
      <dgm:spPr/>
    </dgm:pt>
    <dgm:pt modelId="{27B10D43-B838-4544-809D-3DE5B0EC2765}" type="pres">
      <dgm:prSet presAssocID="{A9A6425F-8452-E646-BF39-F1C33E280389}" presName="vProcSp" presStyleCnt="0"/>
      <dgm:spPr/>
    </dgm:pt>
    <dgm:pt modelId="{03FAE24C-236D-E141-8649-F2247237A92E}" type="pres">
      <dgm:prSet presAssocID="{A9A6425F-8452-E646-BF39-F1C33E280389}" presName="vSp1" presStyleCnt="0"/>
      <dgm:spPr/>
    </dgm:pt>
    <dgm:pt modelId="{5FA2596A-CD29-5E4E-9011-ADF36E530312}" type="pres">
      <dgm:prSet presAssocID="{A9A6425F-8452-E646-BF39-F1C33E280389}" presName="simulatedConn" presStyleLbl="solidFgAcc1" presStyleIdx="4" presStyleCnt="6"/>
      <dgm:spPr/>
    </dgm:pt>
    <dgm:pt modelId="{06DBE04C-8D56-1946-8E08-609691984E26}" type="pres">
      <dgm:prSet presAssocID="{A9A6425F-8452-E646-BF39-F1C33E280389}" presName="vSp2" presStyleCnt="0"/>
      <dgm:spPr/>
    </dgm:pt>
    <dgm:pt modelId="{D52C0257-49CC-314B-B361-4C50F9B98901}" type="pres">
      <dgm:prSet presAssocID="{A9A6425F-8452-E646-BF39-F1C33E280389}" presName="sibTrans" presStyleCnt="0"/>
      <dgm:spPr/>
    </dgm:pt>
    <dgm:pt modelId="{44CCB1D1-B45F-2A42-9D3A-21EC22276762}" type="pres">
      <dgm:prSet presAssocID="{1788472C-D3BF-6246-8BA7-E6D05F046531}" presName="compositeNode" presStyleCnt="0">
        <dgm:presLayoutVars>
          <dgm:bulletEnabled val="1"/>
        </dgm:presLayoutVars>
      </dgm:prSet>
      <dgm:spPr/>
    </dgm:pt>
    <dgm:pt modelId="{35968C79-E1ED-FD44-BED2-7A0C83064417}" type="pres">
      <dgm:prSet presAssocID="{1788472C-D3BF-6246-8BA7-E6D05F046531}" presName="bgRect" presStyleLbl="node1" presStyleIdx="5" presStyleCnt="7"/>
      <dgm:spPr/>
    </dgm:pt>
    <dgm:pt modelId="{A643136F-6F2A-2B41-A8EA-DA381D29992B}" type="pres">
      <dgm:prSet presAssocID="{1788472C-D3BF-6246-8BA7-E6D05F046531}" presName="parentNode" presStyleLbl="node1" presStyleIdx="5" presStyleCnt="7">
        <dgm:presLayoutVars>
          <dgm:chMax val="0"/>
          <dgm:bulletEnabled val="1"/>
        </dgm:presLayoutVars>
      </dgm:prSet>
      <dgm:spPr/>
    </dgm:pt>
    <dgm:pt modelId="{A7A44709-8179-AD41-B2FC-9C67CA06A852}" type="pres">
      <dgm:prSet presAssocID="{1788472C-D3BF-6246-8BA7-E6D05F046531}" presName="childNode" presStyleLbl="node1" presStyleIdx="5" presStyleCnt="7">
        <dgm:presLayoutVars>
          <dgm:bulletEnabled val="1"/>
        </dgm:presLayoutVars>
      </dgm:prSet>
      <dgm:spPr/>
    </dgm:pt>
    <dgm:pt modelId="{C4711546-C60E-A542-AB77-E01FE09049B0}" type="pres">
      <dgm:prSet presAssocID="{9B2628D4-C37E-DF41-B590-5C81F19D42C8}" presName="hSp" presStyleCnt="0"/>
      <dgm:spPr/>
    </dgm:pt>
    <dgm:pt modelId="{D1A849E5-0882-6749-B7F8-0BD7B4EECB89}" type="pres">
      <dgm:prSet presAssocID="{9B2628D4-C37E-DF41-B590-5C81F19D42C8}" presName="vProcSp" presStyleCnt="0"/>
      <dgm:spPr/>
    </dgm:pt>
    <dgm:pt modelId="{FC83B7FC-AA17-004A-8B1C-F7D6EE0B6526}" type="pres">
      <dgm:prSet presAssocID="{9B2628D4-C37E-DF41-B590-5C81F19D42C8}" presName="vSp1" presStyleCnt="0"/>
      <dgm:spPr/>
    </dgm:pt>
    <dgm:pt modelId="{0BF1B360-4307-3E45-B62F-40980D4C1296}" type="pres">
      <dgm:prSet presAssocID="{9B2628D4-C37E-DF41-B590-5C81F19D42C8}" presName="simulatedConn" presStyleLbl="solidFgAcc1" presStyleIdx="5" presStyleCnt="6"/>
      <dgm:spPr/>
    </dgm:pt>
    <dgm:pt modelId="{9793AC29-F8B8-F349-9C57-10A7D12814D1}" type="pres">
      <dgm:prSet presAssocID="{9B2628D4-C37E-DF41-B590-5C81F19D42C8}" presName="vSp2" presStyleCnt="0"/>
      <dgm:spPr/>
    </dgm:pt>
    <dgm:pt modelId="{13E88A22-B5EA-DA4D-9141-68B44BC26F87}" type="pres">
      <dgm:prSet presAssocID="{9B2628D4-C37E-DF41-B590-5C81F19D42C8}" presName="sibTrans" presStyleCnt="0"/>
      <dgm:spPr/>
    </dgm:pt>
    <dgm:pt modelId="{28C002B7-CA68-4249-8BA7-78B197EDB80F}" type="pres">
      <dgm:prSet presAssocID="{B66E5F5E-0F16-494F-9F56-E2D825D11C7C}" presName="compositeNode" presStyleCnt="0">
        <dgm:presLayoutVars>
          <dgm:bulletEnabled val="1"/>
        </dgm:presLayoutVars>
      </dgm:prSet>
      <dgm:spPr/>
    </dgm:pt>
    <dgm:pt modelId="{6A77D328-41CE-C049-8DA4-B306A274B497}" type="pres">
      <dgm:prSet presAssocID="{B66E5F5E-0F16-494F-9F56-E2D825D11C7C}" presName="bgRect" presStyleLbl="node1" presStyleIdx="6" presStyleCnt="7"/>
      <dgm:spPr/>
    </dgm:pt>
    <dgm:pt modelId="{669BE7CB-1394-484C-984D-1C4B0F21183C}" type="pres">
      <dgm:prSet presAssocID="{B66E5F5E-0F16-494F-9F56-E2D825D11C7C}" presName="parentNode" presStyleLbl="node1" presStyleIdx="6" presStyleCnt="7">
        <dgm:presLayoutVars>
          <dgm:chMax val="0"/>
          <dgm:bulletEnabled val="1"/>
        </dgm:presLayoutVars>
      </dgm:prSet>
      <dgm:spPr/>
    </dgm:pt>
    <dgm:pt modelId="{A842FADB-806B-ED4E-B741-1341ED58552F}" type="pres">
      <dgm:prSet presAssocID="{B66E5F5E-0F16-494F-9F56-E2D825D11C7C}" presName="childNode" presStyleLbl="node1" presStyleIdx="6" presStyleCnt="7">
        <dgm:presLayoutVars>
          <dgm:bulletEnabled val="1"/>
        </dgm:presLayoutVars>
      </dgm:prSet>
      <dgm:spPr/>
    </dgm:pt>
  </dgm:ptLst>
  <dgm:cxnLst>
    <dgm:cxn modelId="{AE1AD908-A1B0-DB44-B443-074CD6405699}" srcId="{F1D94E5B-8857-AD41-85BA-0444AC940BDF}" destId="{067EC400-471D-0B44-BADC-171AEBB88EA7}" srcOrd="0" destOrd="0" parTransId="{4D13794E-754C-6B40-972E-462AC7730B06}" sibTransId="{20C78202-F9C0-CD49-9947-A96321859FEF}"/>
    <dgm:cxn modelId="{A53A251A-E310-5047-92CE-BEC31A5DA539}" srcId="{78F5D2B3-72E9-504E-A765-D2432468B504}" destId="{4BA6857B-0195-D440-A4B8-5C3A1D9382DF}" srcOrd="0" destOrd="0" parTransId="{30621CED-71AA-E44A-BBB6-07DF89E1B19F}" sibTransId="{F3954870-DE27-CC41-B0F6-648892DC8612}"/>
    <dgm:cxn modelId="{05802D23-9197-E44E-AC88-8E7173B84FC9}" type="presOf" srcId="{78F5D2B3-72E9-504E-A765-D2432468B504}" destId="{84420C4E-BC08-1446-AF70-A77FA3002D3B}" srcOrd="0" destOrd="0" presId="urn:microsoft.com/office/officeart/2005/8/layout/hProcess7"/>
    <dgm:cxn modelId="{74B9472B-634F-2D4D-B21A-A25FE5E31512}" srcId="{D75F5DE2-A040-9141-A0E1-5F27D1C47E07}" destId="{2FBCFF08-7118-BC4D-A9C3-C0CF274572A4}" srcOrd="0" destOrd="0" parTransId="{334FA7B8-79E1-FF4C-A894-8954DFEDA80C}" sibTransId="{2B663F0A-01E0-F04E-99F2-140D6FA59089}"/>
    <dgm:cxn modelId="{FBA02C36-B64B-1E4E-9CA6-B997016EFC0C}" type="presOf" srcId="{6A70E82D-A646-C847-8324-A654E2A4A00D}" destId="{FBE87EF1-E179-9B4C-9E2C-F28D9740FBB2}" srcOrd="0" destOrd="0" presId="urn:microsoft.com/office/officeart/2005/8/layout/hProcess7"/>
    <dgm:cxn modelId="{7288FC47-FDE5-E44B-B793-23FBC860B3E4}" srcId="{0A4E93FB-1054-334E-BF9E-3590302DAF73}" destId="{C5C888CB-8073-AF47-BD80-0DE10C372854}" srcOrd="4" destOrd="0" parTransId="{566D1302-071F-DA44-B7E4-EDE2633EB49C}" sibTransId="{A9A6425F-8452-E646-BF39-F1C33E280389}"/>
    <dgm:cxn modelId="{33439153-6740-BB4C-A6B3-76D6E382AE02}" srcId="{0A4E93FB-1054-334E-BF9E-3590302DAF73}" destId="{1788472C-D3BF-6246-8BA7-E6D05F046531}" srcOrd="5" destOrd="0" parTransId="{24117C55-3A17-AD43-B896-45A8A66876C7}" sibTransId="{9B2628D4-C37E-DF41-B590-5C81F19D42C8}"/>
    <dgm:cxn modelId="{CB6C4F59-17B8-6E43-A3BB-6D3544A5AB31}" srcId="{0A4E93FB-1054-334E-BF9E-3590302DAF73}" destId="{78F5D2B3-72E9-504E-A765-D2432468B504}" srcOrd="2" destOrd="0" parTransId="{7BB8EDF3-F6A8-9D44-8912-95A63FE5F67D}" sibTransId="{4CFCCFBC-AB29-794F-8CA7-A5DA1E6F902A}"/>
    <dgm:cxn modelId="{9008635B-E5C4-314C-8AB9-58F86EE2B0E1}" srcId="{ED6CBE73-114C-464C-A4BC-3F2A42B38893}" destId="{6A70E82D-A646-C847-8324-A654E2A4A00D}" srcOrd="0" destOrd="0" parTransId="{88ABEBB0-6C61-9145-BD43-71C3B4344986}" sibTransId="{0F942951-6DA1-3941-9789-B3C80CFB2722}"/>
    <dgm:cxn modelId="{0B269A5B-3D24-494F-ADB6-65A082BF8C51}" srcId="{1788472C-D3BF-6246-8BA7-E6D05F046531}" destId="{51014486-6218-1C4D-BE2F-BB5C85815A65}" srcOrd="0" destOrd="0" parTransId="{B7B273D0-DC5E-0D4D-B4DD-81A7A9B965E7}" sibTransId="{0240D8B2-0913-6741-81BA-B2E054225DC4}"/>
    <dgm:cxn modelId="{8A5AA260-7999-564E-8F57-B569FE25387A}" type="presOf" srcId="{1788472C-D3BF-6246-8BA7-E6D05F046531}" destId="{35968C79-E1ED-FD44-BED2-7A0C83064417}" srcOrd="0" destOrd="0" presId="urn:microsoft.com/office/officeart/2005/8/layout/hProcess7"/>
    <dgm:cxn modelId="{1AF5EC63-0AC6-2D41-8AAC-264F8A0DD65B}" type="presOf" srcId="{B66E5F5E-0F16-494F-9F56-E2D825D11C7C}" destId="{669BE7CB-1394-484C-984D-1C4B0F21183C}" srcOrd="1" destOrd="0" presId="urn:microsoft.com/office/officeart/2005/8/layout/hProcess7"/>
    <dgm:cxn modelId="{45459671-FB28-FB4F-96CC-EB3129FB059C}" type="presOf" srcId="{D75F5DE2-A040-9141-A0E1-5F27D1C47E07}" destId="{6026BEC5-B101-9B43-9D93-AEEE8C5B8ED4}" srcOrd="0" destOrd="0" presId="urn:microsoft.com/office/officeart/2005/8/layout/hProcess7"/>
    <dgm:cxn modelId="{B00C7272-2763-B744-B827-EC6914B952D8}" srcId="{0A4E93FB-1054-334E-BF9E-3590302DAF73}" destId="{B66E5F5E-0F16-494F-9F56-E2D825D11C7C}" srcOrd="6" destOrd="0" parTransId="{CDD7F933-60EF-B14E-8056-9B6186F669E1}" sibTransId="{FEA81E71-442E-D940-BE8F-287B0957E23B}"/>
    <dgm:cxn modelId="{34A34D7B-D8AC-1D4A-AD5D-5309EEEF8561}" srcId="{0A4E93FB-1054-334E-BF9E-3590302DAF73}" destId="{ED6CBE73-114C-464C-A4BC-3F2A42B38893}" srcOrd="1" destOrd="0" parTransId="{FE680FAC-2E90-5446-8FE8-B060A152F11B}" sibTransId="{C1E5B11C-76E7-1345-B958-04D48235D94C}"/>
    <dgm:cxn modelId="{1AE11180-066C-9E4C-B4C9-BC01A38A1A50}" srcId="{C5C888CB-8073-AF47-BD80-0DE10C372854}" destId="{D9D7F02D-4FF6-C944-A5DE-4AE0F4145F27}" srcOrd="0" destOrd="0" parTransId="{9BBFBFFA-486A-FB4D-942E-77C1B60D68A3}" sibTransId="{45054995-5EE4-6141-9203-79151DE605AE}"/>
    <dgm:cxn modelId="{C2D78F83-939B-D746-8498-19DC88BA361F}" type="presOf" srcId="{B66E5F5E-0F16-494F-9F56-E2D825D11C7C}" destId="{6A77D328-41CE-C049-8DA4-B306A274B497}" srcOrd="0" destOrd="0" presId="urn:microsoft.com/office/officeart/2005/8/layout/hProcess7"/>
    <dgm:cxn modelId="{6341B993-DCB5-1B4D-8F56-1374DD43BB16}" type="presOf" srcId="{C5C888CB-8073-AF47-BD80-0DE10C372854}" destId="{2BA43D2D-C1ED-A54A-8640-6AAE349E626E}" srcOrd="0" destOrd="0" presId="urn:microsoft.com/office/officeart/2005/8/layout/hProcess7"/>
    <dgm:cxn modelId="{F518A496-9931-D543-869D-0B01A6F9593A}" type="presOf" srcId="{ED6CBE73-114C-464C-A4BC-3F2A42B38893}" destId="{49B551D8-FF7F-2D4A-991E-8BEFE16644FD}" srcOrd="1" destOrd="0" presId="urn:microsoft.com/office/officeart/2005/8/layout/hProcess7"/>
    <dgm:cxn modelId="{538CA79B-695F-E440-817F-B024763BA90E}" type="presOf" srcId="{ED6CBE73-114C-464C-A4BC-3F2A42B38893}" destId="{DEAB1C67-AD8D-C64D-BB95-52AF73C039F0}" srcOrd="0" destOrd="0" presId="urn:microsoft.com/office/officeart/2005/8/layout/hProcess7"/>
    <dgm:cxn modelId="{1D6D66A0-9A31-D74E-ACC9-1034338AC99F}" type="presOf" srcId="{0A4E93FB-1054-334E-BF9E-3590302DAF73}" destId="{CB615ACD-7EC5-B846-92BD-7308BB29B6A4}" srcOrd="0" destOrd="0" presId="urn:microsoft.com/office/officeart/2005/8/layout/hProcess7"/>
    <dgm:cxn modelId="{F20F61A7-41DC-8C4C-AF94-0D3D60D399BE}" type="presOf" srcId="{4BA6857B-0195-D440-A4B8-5C3A1D9382DF}" destId="{A84C4988-F6E9-2A4D-A63F-63564EC05399}" srcOrd="0" destOrd="0" presId="urn:microsoft.com/office/officeart/2005/8/layout/hProcess7"/>
    <dgm:cxn modelId="{6B5163A9-8CF8-D845-B200-B63713A0F2C1}" type="presOf" srcId="{D9D7F02D-4FF6-C944-A5DE-4AE0F4145F27}" destId="{8A035330-6407-854A-B302-63F6CB3261A6}" srcOrd="0" destOrd="0" presId="urn:microsoft.com/office/officeart/2005/8/layout/hProcess7"/>
    <dgm:cxn modelId="{04A6D1AC-F820-8E41-AACA-97C7A97118F4}" type="presOf" srcId="{F1D94E5B-8857-AD41-85BA-0444AC940BDF}" destId="{36FD6A9C-752D-A542-848B-E7FB359326DE}" srcOrd="0" destOrd="0" presId="urn:microsoft.com/office/officeart/2005/8/layout/hProcess7"/>
    <dgm:cxn modelId="{45F7AEBB-E8EE-7A40-9021-EA38F170A2C7}" type="presOf" srcId="{067EC400-471D-0B44-BADC-171AEBB88EA7}" destId="{8459622E-A4C4-BA4A-AE74-39ADEA52DE5E}" srcOrd="0" destOrd="0" presId="urn:microsoft.com/office/officeart/2005/8/layout/hProcess7"/>
    <dgm:cxn modelId="{4B71ADBF-25ED-1D43-8A98-010738B378CA}" type="presOf" srcId="{F1D94E5B-8857-AD41-85BA-0444AC940BDF}" destId="{828CE0F2-8390-A74E-840E-FA70355E75D5}" srcOrd="1" destOrd="0" presId="urn:microsoft.com/office/officeart/2005/8/layout/hProcess7"/>
    <dgm:cxn modelId="{0C1B10C0-557A-764F-A6B1-3C17828375E4}" type="presOf" srcId="{88BDEAB2-67F2-854F-8966-43071912DEEB}" destId="{A842FADB-806B-ED4E-B741-1341ED58552F}" srcOrd="0" destOrd="0" presId="urn:microsoft.com/office/officeart/2005/8/layout/hProcess7"/>
    <dgm:cxn modelId="{250ECFC7-C267-324F-BDE9-5C66077FFBE4}" type="presOf" srcId="{D75F5DE2-A040-9141-A0E1-5F27D1C47E07}" destId="{81B4BF62-678A-6747-B6E4-F9C2FF5CA3FF}" srcOrd="1" destOrd="0" presId="urn:microsoft.com/office/officeart/2005/8/layout/hProcess7"/>
    <dgm:cxn modelId="{26473CCC-D394-8042-AE43-35801963E602}" type="presOf" srcId="{51014486-6218-1C4D-BE2F-BB5C85815A65}" destId="{A7A44709-8179-AD41-B2FC-9C67CA06A852}" srcOrd="0" destOrd="0" presId="urn:microsoft.com/office/officeart/2005/8/layout/hProcess7"/>
    <dgm:cxn modelId="{8A9834D7-0B3D-E04C-98F4-BD9A2D62B1FB}" type="presOf" srcId="{C5C888CB-8073-AF47-BD80-0DE10C372854}" destId="{7576C9A5-6760-3546-9AE7-94A77022931A}" srcOrd="1" destOrd="0" presId="urn:microsoft.com/office/officeart/2005/8/layout/hProcess7"/>
    <dgm:cxn modelId="{409B70EA-4456-3C46-BD29-90B7F3BBF830}" type="presOf" srcId="{1788472C-D3BF-6246-8BA7-E6D05F046531}" destId="{A643136F-6F2A-2B41-A8EA-DA381D29992B}" srcOrd="1" destOrd="0" presId="urn:microsoft.com/office/officeart/2005/8/layout/hProcess7"/>
    <dgm:cxn modelId="{8D7E59EF-1FB2-BE46-A1B6-629861BCA12F}" srcId="{B66E5F5E-0F16-494F-9F56-E2D825D11C7C}" destId="{88BDEAB2-67F2-854F-8966-43071912DEEB}" srcOrd="0" destOrd="0" parTransId="{546B19C5-C297-CF42-93E5-1AEC1BB282BE}" sibTransId="{9BE123F8-8003-224A-8752-5430FFF6266E}"/>
    <dgm:cxn modelId="{625AAAF0-3D48-374F-988F-31D9027F7E10}" type="presOf" srcId="{2FBCFF08-7118-BC4D-A9C3-C0CF274572A4}" destId="{B0401E81-8DC2-2148-8308-22376D34130F}" srcOrd="0" destOrd="0" presId="urn:microsoft.com/office/officeart/2005/8/layout/hProcess7"/>
    <dgm:cxn modelId="{4FE43BF3-2181-774C-AA6B-8256FBAC13F3}" srcId="{0A4E93FB-1054-334E-BF9E-3590302DAF73}" destId="{F1D94E5B-8857-AD41-85BA-0444AC940BDF}" srcOrd="3" destOrd="0" parTransId="{7E477A2F-15C0-EF42-A61B-927B7FED9591}" sibTransId="{038E8283-9DC1-964C-BC13-E873784B7311}"/>
    <dgm:cxn modelId="{7D0885F5-23DC-6646-8194-F624F1DEC0F6}" srcId="{0A4E93FB-1054-334E-BF9E-3590302DAF73}" destId="{D75F5DE2-A040-9141-A0E1-5F27D1C47E07}" srcOrd="0" destOrd="0" parTransId="{EC208E9E-4C2C-AA4C-BFD7-13C206BED305}" sibTransId="{FA702896-02B9-8E47-8819-E221D0393F85}"/>
    <dgm:cxn modelId="{3B63DEF5-A543-B94C-84E7-50C1CAB26FD2}" type="presOf" srcId="{78F5D2B3-72E9-504E-A765-D2432468B504}" destId="{796B604A-5A3E-8E48-A7E4-928693120441}" srcOrd="1" destOrd="0" presId="urn:microsoft.com/office/officeart/2005/8/layout/hProcess7"/>
    <dgm:cxn modelId="{E2B9C6BF-D64F-4D42-9979-85BA06E26FFB}" type="presParOf" srcId="{CB615ACD-7EC5-B846-92BD-7308BB29B6A4}" destId="{20C936A0-7019-8048-89B3-42CA47EEA74E}" srcOrd="0" destOrd="0" presId="urn:microsoft.com/office/officeart/2005/8/layout/hProcess7"/>
    <dgm:cxn modelId="{A550B058-9C83-9044-BC52-B2D41152486B}" type="presParOf" srcId="{20C936A0-7019-8048-89B3-42CA47EEA74E}" destId="{6026BEC5-B101-9B43-9D93-AEEE8C5B8ED4}" srcOrd="0" destOrd="0" presId="urn:microsoft.com/office/officeart/2005/8/layout/hProcess7"/>
    <dgm:cxn modelId="{DF68C32B-48E0-7042-B3C1-A74CEFD92F82}" type="presParOf" srcId="{20C936A0-7019-8048-89B3-42CA47EEA74E}" destId="{81B4BF62-678A-6747-B6E4-F9C2FF5CA3FF}" srcOrd="1" destOrd="0" presId="urn:microsoft.com/office/officeart/2005/8/layout/hProcess7"/>
    <dgm:cxn modelId="{03C1781B-0FAB-564D-859E-A2AC9857E8E0}" type="presParOf" srcId="{20C936A0-7019-8048-89B3-42CA47EEA74E}" destId="{B0401E81-8DC2-2148-8308-22376D34130F}" srcOrd="2" destOrd="0" presId="urn:microsoft.com/office/officeart/2005/8/layout/hProcess7"/>
    <dgm:cxn modelId="{FF9153D6-7B42-B446-8E96-D282964C32BC}" type="presParOf" srcId="{CB615ACD-7EC5-B846-92BD-7308BB29B6A4}" destId="{D191FE5D-B6C4-9A4B-8E10-24F60D192224}" srcOrd="1" destOrd="0" presId="urn:microsoft.com/office/officeart/2005/8/layout/hProcess7"/>
    <dgm:cxn modelId="{A922C10E-E858-414A-BF99-F7467AF180DB}" type="presParOf" srcId="{CB615ACD-7EC5-B846-92BD-7308BB29B6A4}" destId="{3A7F79CC-19AE-A64C-85F1-0B4653A772B8}" srcOrd="2" destOrd="0" presId="urn:microsoft.com/office/officeart/2005/8/layout/hProcess7"/>
    <dgm:cxn modelId="{5241A252-EC96-7F45-9236-E1F42CAE390F}" type="presParOf" srcId="{3A7F79CC-19AE-A64C-85F1-0B4653A772B8}" destId="{605603E5-A42B-8C42-992A-969597B3E012}" srcOrd="0" destOrd="0" presId="urn:microsoft.com/office/officeart/2005/8/layout/hProcess7"/>
    <dgm:cxn modelId="{3AC84D93-A12A-844C-BF6D-E074198A0243}" type="presParOf" srcId="{3A7F79CC-19AE-A64C-85F1-0B4653A772B8}" destId="{A6733EB6-8F91-8C4B-9CDE-581B3668FC70}" srcOrd="1" destOrd="0" presId="urn:microsoft.com/office/officeart/2005/8/layout/hProcess7"/>
    <dgm:cxn modelId="{74569B91-9B14-DC48-9885-09447E325A9A}" type="presParOf" srcId="{3A7F79CC-19AE-A64C-85F1-0B4653A772B8}" destId="{6D2B06F9-594B-E64C-9615-1F3094E08F0C}" srcOrd="2" destOrd="0" presId="urn:microsoft.com/office/officeart/2005/8/layout/hProcess7"/>
    <dgm:cxn modelId="{62E80291-8317-4448-857F-55201721713E}" type="presParOf" srcId="{CB615ACD-7EC5-B846-92BD-7308BB29B6A4}" destId="{BB9AB0E0-7C27-A543-AC49-A5B78CD97725}" srcOrd="3" destOrd="0" presId="urn:microsoft.com/office/officeart/2005/8/layout/hProcess7"/>
    <dgm:cxn modelId="{EAD6149C-8DBA-7848-B581-0BB0E5C8C1A7}" type="presParOf" srcId="{CB615ACD-7EC5-B846-92BD-7308BB29B6A4}" destId="{F7333A9D-00A4-9843-9FC1-332C9F4CAF51}" srcOrd="4" destOrd="0" presId="urn:microsoft.com/office/officeart/2005/8/layout/hProcess7"/>
    <dgm:cxn modelId="{E8D0442B-1296-0549-940A-4A48C9DE0D16}" type="presParOf" srcId="{F7333A9D-00A4-9843-9FC1-332C9F4CAF51}" destId="{DEAB1C67-AD8D-C64D-BB95-52AF73C039F0}" srcOrd="0" destOrd="0" presId="urn:microsoft.com/office/officeart/2005/8/layout/hProcess7"/>
    <dgm:cxn modelId="{BB3FD939-DC70-2347-BBA2-45188BEADE98}" type="presParOf" srcId="{F7333A9D-00A4-9843-9FC1-332C9F4CAF51}" destId="{49B551D8-FF7F-2D4A-991E-8BEFE16644FD}" srcOrd="1" destOrd="0" presId="urn:microsoft.com/office/officeart/2005/8/layout/hProcess7"/>
    <dgm:cxn modelId="{61190B90-A7AF-774E-9C2C-C7A8D75D4BC6}" type="presParOf" srcId="{F7333A9D-00A4-9843-9FC1-332C9F4CAF51}" destId="{FBE87EF1-E179-9B4C-9E2C-F28D9740FBB2}" srcOrd="2" destOrd="0" presId="urn:microsoft.com/office/officeart/2005/8/layout/hProcess7"/>
    <dgm:cxn modelId="{B13A6A44-977C-FC46-ABE9-B607D8B776D8}" type="presParOf" srcId="{CB615ACD-7EC5-B846-92BD-7308BB29B6A4}" destId="{BE33E7D6-0BF2-8444-9E1A-6B23AB241E24}" srcOrd="5" destOrd="0" presId="urn:microsoft.com/office/officeart/2005/8/layout/hProcess7"/>
    <dgm:cxn modelId="{2E8640F1-7CCC-7740-AF74-F6F61A00CF0B}" type="presParOf" srcId="{CB615ACD-7EC5-B846-92BD-7308BB29B6A4}" destId="{53969BFB-D236-7544-8609-08FD0AF9A4DE}" srcOrd="6" destOrd="0" presId="urn:microsoft.com/office/officeart/2005/8/layout/hProcess7"/>
    <dgm:cxn modelId="{BA24FED9-FCA3-674E-9CC6-3E71427DB204}" type="presParOf" srcId="{53969BFB-D236-7544-8609-08FD0AF9A4DE}" destId="{723C8DA0-3BF3-0148-8129-319D524BAAF0}" srcOrd="0" destOrd="0" presId="urn:microsoft.com/office/officeart/2005/8/layout/hProcess7"/>
    <dgm:cxn modelId="{0707A247-6027-5C44-9A23-35318BF2607D}" type="presParOf" srcId="{53969BFB-D236-7544-8609-08FD0AF9A4DE}" destId="{82ADBD97-F241-5D42-B9A4-8860A1A73809}" srcOrd="1" destOrd="0" presId="urn:microsoft.com/office/officeart/2005/8/layout/hProcess7"/>
    <dgm:cxn modelId="{8E195A70-BC6B-FC4E-A47C-A3601732F0B6}" type="presParOf" srcId="{53969BFB-D236-7544-8609-08FD0AF9A4DE}" destId="{A2E2B8DC-EE7D-A046-BE46-B15C2502EC32}" srcOrd="2" destOrd="0" presId="urn:microsoft.com/office/officeart/2005/8/layout/hProcess7"/>
    <dgm:cxn modelId="{6B9B4215-27A1-5F49-A44C-649AE35331AC}" type="presParOf" srcId="{CB615ACD-7EC5-B846-92BD-7308BB29B6A4}" destId="{74023674-C72F-4F47-8BF8-AE83962EBC42}" srcOrd="7" destOrd="0" presId="urn:microsoft.com/office/officeart/2005/8/layout/hProcess7"/>
    <dgm:cxn modelId="{1BAE21FE-5D8F-984E-89B8-85A8BC410BA0}" type="presParOf" srcId="{CB615ACD-7EC5-B846-92BD-7308BB29B6A4}" destId="{651090B6-996E-C542-AE10-2C07CEA2123E}" srcOrd="8" destOrd="0" presId="urn:microsoft.com/office/officeart/2005/8/layout/hProcess7"/>
    <dgm:cxn modelId="{CB1E6453-5359-244E-B744-D1C78455C3C4}" type="presParOf" srcId="{651090B6-996E-C542-AE10-2C07CEA2123E}" destId="{84420C4E-BC08-1446-AF70-A77FA3002D3B}" srcOrd="0" destOrd="0" presId="urn:microsoft.com/office/officeart/2005/8/layout/hProcess7"/>
    <dgm:cxn modelId="{08502E3D-03DE-FC4F-9F69-3DB9F4623C2B}" type="presParOf" srcId="{651090B6-996E-C542-AE10-2C07CEA2123E}" destId="{796B604A-5A3E-8E48-A7E4-928693120441}" srcOrd="1" destOrd="0" presId="urn:microsoft.com/office/officeart/2005/8/layout/hProcess7"/>
    <dgm:cxn modelId="{A0F026EE-430C-F746-8496-7336B3309324}" type="presParOf" srcId="{651090B6-996E-C542-AE10-2C07CEA2123E}" destId="{A84C4988-F6E9-2A4D-A63F-63564EC05399}" srcOrd="2" destOrd="0" presId="urn:microsoft.com/office/officeart/2005/8/layout/hProcess7"/>
    <dgm:cxn modelId="{D7F4AC79-DF55-CB4F-B04B-E32D2BFBF7B2}" type="presParOf" srcId="{CB615ACD-7EC5-B846-92BD-7308BB29B6A4}" destId="{FEE7279D-906D-A74F-8A4D-F7617F16679E}" srcOrd="9" destOrd="0" presId="urn:microsoft.com/office/officeart/2005/8/layout/hProcess7"/>
    <dgm:cxn modelId="{A356D5BC-6B83-8F47-8B5A-9B5764CB1930}" type="presParOf" srcId="{CB615ACD-7EC5-B846-92BD-7308BB29B6A4}" destId="{5F0FFB16-7EEE-8542-8B30-FC07AA276CC1}" srcOrd="10" destOrd="0" presId="urn:microsoft.com/office/officeart/2005/8/layout/hProcess7"/>
    <dgm:cxn modelId="{8FB1EFC4-FF37-4949-B76E-41CD24B9B9EF}" type="presParOf" srcId="{5F0FFB16-7EEE-8542-8B30-FC07AA276CC1}" destId="{BEB4655F-F3BC-664E-9A67-483A98117A9D}" srcOrd="0" destOrd="0" presId="urn:microsoft.com/office/officeart/2005/8/layout/hProcess7"/>
    <dgm:cxn modelId="{3F60AF60-3075-E945-BB51-5A94577CDB7C}" type="presParOf" srcId="{5F0FFB16-7EEE-8542-8B30-FC07AA276CC1}" destId="{D7A28485-1156-8D4E-97E4-4631B8A8F9D1}" srcOrd="1" destOrd="0" presId="urn:microsoft.com/office/officeart/2005/8/layout/hProcess7"/>
    <dgm:cxn modelId="{942C5873-B6B2-2948-B907-603FA1677B20}" type="presParOf" srcId="{5F0FFB16-7EEE-8542-8B30-FC07AA276CC1}" destId="{59D5363E-CCA8-1644-B9E6-19F068C652A3}" srcOrd="2" destOrd="0" presId="urn:microsoft.com/office/officeart/2005/8/layout/hProcess7"/>
    <dgm:cxn modelId="{8F9DCD8C-B4F2-9B45-995C-F5ABBBCD6336}" type="presParOf" srcId="{CB615ACD-7EC5-B846-92BD-7308BB29B6A4}" destId="{B4596BDD-35A2-3643-B44E-EF0D3D833C02}" srcOrd="11" destOrd="0" presId="urn:microsoft.com/office/officeart/2005/8/layout/hProcess7"/>
    <dgm:cxn modelId="{54B6E786-07BB-E84B-AE95-D275598734D6}" type="presParOf" srcId="{CB615ACD-7EC5-B846-92BD-7308BB29B6A4}" destId="{6EB572AB-98E6-FE4F-B16F-9C2E788F21F8}" srcOrd="12" destOrd="0" presId="urn:microsoft.com/office/officeart/2005/8/layout/hProcess7"/>
    <dgm:cxn modelId="{BF8BA53B-C712-1547-8064-DF9449592186}" type="presParOf" srcId="{6EB572AB-98E6-FE4F-B16F-9C2E788F21F8}" destId="{36FD6A9C-752D-A542-848B-E7FB359326DE}" srcOrd="0" destOrd="0" presId="urn:microsoft.com/office/officeart/2005/8/layout/hProcess7"/>
    <dgm:cxn modelId="{C1DDB3E4-3561-C945-88F9-78A8686E1CAE}" type="presParOf" srcId="{6EB572AB-98E6-FE4F-B16F-9C2E788F21F8}" destId="{828CE0F2-8390-A74E-840E-FA70355E75D5}" srcOrd="1" destOrd="0" presId="urn:microsoft.com/office/officeart/2005/8/layout/hProcess7"/>
    <dgm:cxn modelId="{75E7E979-7377-1343-A920-2D085685CC36}" type="presParOf" srcId="{6EB572AB-98E6-FE4F-B16F-9C2E788F21F8}" destId="{8459622E-A4C4-BA4A-AE74-39ADEA52DE5E}" srcOrd="2" destOrd="0" presId="urn:microsoft.com/office/officeart/2005/8/layout/hProcess7"/>
    <dgm:cxn modelId="{CA4E0DFF-B2B1-5047-B74A-155A9E96C1C5}" type="presParOf" srcId="{CB615ACD-7EC5-B846-92BD-7308BB29B6A4}" destId="{D0CDFF4A-59B1-2142-BCC1-9E39828346BB}" srcOrd="13" destOrd="0" presId="urn:microsoft.com/office/officeart/2005/8/layout/hProcess7"/>
    <dgm:cxn modelId="{B29522D6-F91A-944B-B138-7C60640E59EA}" type="presParOf" srcId="{CB615ACD-7EC5-B846-92BD-7308BB29B6A4}" destId="{7A3363F8-8CF1-DC4B-8BB7-D9129B7D4052}" srcOrd="14" destOrd="0" presId="urn:microsoft.com/office/officeart/2005/8/layout/hProcess7"/>
    <dgm:cxn modelId="{DA19F897-3A76-0940-88E8-F7C86A8B0C4C}" type="presParOf" srcId="{7A3363F8-8CF1-DC4B-8BB7-D9129B7D4052}" destId="{EBE82C60-F169-5942-A34C-1A4407A409A5}" srcOrd="0" destOrd="0" presId="urn:microsoft.com/office/officeart/2005/8/layout/hProcess7"/>
    <dgm:cxn modelId="{7DEAC7AE-BD01-1E44-92D0-2FE61D5449B1}" type="presParOf" srcId="{7A3363F8-8CF1-DC4B-8BB7-D9129B7D4052}" destId="{EAF73C20-48DF-1A45-B433-7FF8A1FB52E2}" srcOrd="1" destOrd="0" presId="urn:microsoft.com/office/officeart/2005/8/layout/hProcess7"/>
    <dgm:cxn modelId="{A766D40D-C6F2-F044-9210-D350F825E1F3}" type="presParOf" srcId="{7A3363F8-8CF1-DC4B-8BB7-D9129B7D4052}" destId="{519E8B00-A9DE-E943-ADBF-C4E109FA6E9D}" srcOrd="2" destOrd="0" presId="urn:microsoft.com/office/officeart/2005/8/layout/hProcess7"/>
    <dgm:cxn modelId="{589A7261-6FAB-7342-92C4-A3D2FAFEEF42}" type="presParOf" srcId="{CB615ACD-7EC5-B846-92BD-7308BB29B6A4}" destId="{8A369F59-41EB-954F-AFC8-8AD4AEC0DF1A}" srcOrd="15" destOrd="0" presId="urn:microsoft.com/office/officeart/2005/8/layout/hProcess7"/>
    <dgm:cxn modelId="{7AB98044-A7F6-0E44-B8F4-75244BAB9AEE}" type="presParOf" srcId="{CB615ACD-7EC5-B846-92BD-7308BB29B6A4}" destId="{E812EE30-C904-5243-B991-2C35F13BD1CB}" srcOrd="16" destOrd="0" presId="urn:microsoft.com/office/officeart/2005/8/layout/hProcess7"/>
    <dgm:cxn modelId="{64D2A004-9ADA-764F-9F3A-0DE5EEA2A995}" type="presParOf" srcId="{E812EE30-C904-5243-B991-2C35F13BD1CB}" destId="{2BA43D2D-C1ED-A54A-8640-6AAE349E626E}" srcOrd="0" destOrd="0" presId="urn:microsoft.com/office/officeart/2005/8/layout/hProcess7"/>
    <dgm:cxn modelId="{0DD7D503-313E-F247-A8FE-ADF4BC8713D5}" type="presParOf" srcId="{E812EE30-C904-5243-B991-2C35F13BD1CB}" destId="{7576C9A5-6760-3546-9AE7-94A77022931A}" srcOrd="1" destOrd="0" presId="urn:microsoft.com/office/officeart/2005/8/layout/hProcess7"/>
    <dgm:cxn modelId="{DB5A64F7-018E-9440-A45B-3C58E682CF64}" type="presParOf" srcId="{E812EE30-C904-5243-B991-2C35F13BD1CB}" destId="{8A035330-6407-854A-B302-63F6CB3261A6}" srcOrd="2" destOrd="0" presId="urn:microsoft.com/office/officeart/2005/8/layout/hProcess7"/>
    <dgm:cxn modelId="{D44C4C2D-49C8-0648-AA76-D7093AB29517}" type="presParOf" srcId="{CB615ACD-7EC5-B846-92BD-7308BB29B6A4}" destId="{A2570E17-AB46-7E41-BFC2-3EFBA01F72C1}" srcOrd="17" destOrd="0" presId="urn:microsoft.com/office/officeart/2005/8/layout/hProcess7"/>
    <dgm:cxn modelId="{9439A51D-E0FD-4648-A863-A9FE594C0030}" type="presParOf" srcId="{CB615ACD-7EC5-B846-92BD-7308BB29B6A4}" destId="{27B10D43-B838-4544-809D-3DE5B0EC2765}" srcOrd="18" destOrd="0" presId="urn:microsoft.com/office/officeart/2005/8/layout/hProcess7"/>
    <dgm:cxn modelId="{6938355C-EFC5-B048-B924-52C5618909E4}" type="presParOf" srcId="{27B10D43-B838-4544-809D-3DE5B0EC2765}" destId="{03FAE24C-236D-E141-8649-F2247237A92E}" srcOrd="0" destOrd="0" presId="urn:microsoft.com/office/officeart/2005/8/layout/hProcess7"/>
    <dgm:cxn modelId="{8BAEC4D7-AA12-394A-BF7B-41FF26D02F5B}" type="presParOf" srcId="{27B10D43-B838-4544-809D-3DE5B0EC2765}" destId="{5FA2596A-CD29-5E4E-9011-ADF36E530312}" srcOrd="1" destOrd="0" presId="urn:microsoft.com/office/officeart/2005/8/layout/hProcess7"/>
    <dgm:cxn modelId="{467DAB3F-53B0-8A49-AFBC-43DA319FD70F}" type="presParOf" srcId="{27B10D43-B838-4544-809D-3DE5B0EC2765}" destId="{06DBE04C-8D56-1946-8E08-609691984E26}" srcOrd="2" destOrd="0" presId="urn:microsoft.com/office/officeart/2005/8/layout/hProcess7"/>
    <dgm:cxn modelId="{0A05B706-4380-444D-B10B-72E752881CA7}" type="presParOf" srcId="{CB615ACD-7EC5-B846-92BD-7308BB29B6A4}" destId="{D52C0257-49CC-314B-B361-4C50F9B98901}" srcOrd="19" destOrd="0" presId="urn:microsoft.com/office/officeart/2005/8/layout/hProcess7"/>
    <dgm:cxn modelId="{ED95B9DB-AC8A-6148-913E-63E8A4EDFD94}" type="presParOf" srcId="{CB615ACD-7EC5-B846-92BD-7308BB29B6A4}" destId="{44CCB1D1-B45F-2A42-9D3A-21EC22276762}" srcOrd="20" destOrd="0" presId="urn:microsoft.com/office/officeart/2005/8/layout/hProcess7"/>
    <dgm:cxn modelId="{803F578E-9C2C-AD43-9125-986AF4EEA903}" type="presParOf" srcId="{44CCB1D1-B45F-2A42-9D3A-21EC22276762}" destId="{35968C79-E1ED-FD44-BED2-7A0C83064417}" srcOrd="0" destOrd="0" presId="urn:microsoft.com/office/officeart/2005/8/layout/hProcess7"/>
    <dgm:cxn modelId="{F290F300-8121-3D46-916A-9907D0CED43E}" type="presParOf" srcId="{44CCB1D1-B45F-2A42-9D3A-21EC22276762}" destId="{A643136F-6F2A-2B41-A8EA-DA381D29992B}" srcOrd="1" destOrd="0" presId="urn:microsoft.com/office/officeart/2005/8/layout/hProcess7"/>
    <dgm:cxn modelId="{76490AD9-DE8B-C346-BA4D-919FBE7D87C1}" type="presParOf" srcId="{44CCB1D1-B45F-2A42-9D3A-21EC22276762}" destId="{A7A44709-8179-AD41-B2FC-9C67CA06A852}" srcOrd="2" destOrd="0" presId="urn:microsoft.com/office/officeart/2005/8/layout/hProcess7"/>
    <dgm:cxn modelId="{200EA3C3-0CA4-3548-9EB9-A5330E63C652}" type="presParOf" srcId="{CB615ACD-7EC5-B846-92BD-7308BB29B6A4}" destId="{C4711546-C60E-A542-AB77-E01FE09049B0}" srcOrd="21" destOrd="0" presId="urn:microsoft.com/office/officeart/2005/8/layout/hProcess7"/>
    <dgm:cxn modelId="{C3A55D7D-DC08-254B-936D-ADEB9B00F18D}" type="presParOf" srcId="{CB615ACD-7EC5-B846-92BD-7308BB29B6A4}" destId="{D1A849E5-0882-6749-B7F8-0BD7B4EECB89}" srcOrd="22" destOrd="0" presId="urn:microsoft.com/office/officeart/2005/8/layout/hProcess7"/>
    <dgm:cxn modelId="{CE28A4E1-58D5-FC4F-9621-A22ACB48E9B0}" type="presParOf" srcId="{D1A849E5-0882-6749-B7F8-0BD7B4EECB89}" destId="{FC83B7FC-AA17-004A-8B1C-F7D6EE0B6526}" srcOrd="0" destOrd="0" presId="urn:microsoft.com/office/officeart/2005/8/layout/hProcess7"/>
    <dgm:cxn modelId="{0D7C9D8E-7580-0348-9086-C51265A5E0B9}" type="presParOf" srcId="{D1A849E5-0882-6749-B7F8-0BD7B4EECB89}" destId="{0BF1B360-4307-3E45-B62F-40980D4C1296}" srcOrd="1" destOrd="0" presId="urn:microsoft.com/office/officeart/2005/8/layout/hProcess7"/>
    <dgm:cxn modelId="{3C1837A6-20AC-9C4D-96E8-1B1FC05111F6}" type="presParOf" srcId="{D1A849E5-0882-6749-B7F8-0BD7B4EECB89}" destId="{9793AC29-F8B8-F349-9C57-10A7D12814D1}" srcOrd="2" destOrd="0" presId="urn:microsoft.com/office/officeart/2005/8/layout/hProcess7"/>
    <dgm:cxn modelId="{EB939681-B300-CE48-8440-5D8BCA98F955}" type="presParOf" srcId="{CB615ACD-7EC5-B846-92BD-7308BB29B6A4}" destId="{13E88A22-B5EA-DA4D-9141-68B44BC26F87}" srcOrd="23" destOrd="0" presId="urn:microsoft.com/office/officeart/2005/8/layout/hProcess7"/>
    <dgm:cxn modelId="{507A53F8-7073-C043-BEC9-58093B549BEE}" type="presParOf" srcId="{CB615ACD-7EC5-B846-92BD-7308BB29B6A4}" destId="{28C002B7-CA68-4249-8BA7-78B197EDB80F}" srcOrd="24" destOrd="0" presId="urn:microsoft.com/office/officeart/2005/8/layout/hProcess7"/>
    <dgm:cxn modelId="{800F0A69-668D-8646-B65D-0F1BA7E6495B}" type="presParOf" srcId="{28C002B7-CA68-4249-8BA7-78B197EDB80F}" destId="{6A77D328-41CE-C049-8DA4-B306A274B497}" srcOrd="0" destOrd="0" presId="urn:microsoft.com/office/officeart/2005/8/layout/hProcess7"/>
    <dgm:cxn modelId="{459846E6-C6E6-6541-97DF-E9745D882786}" type="presParOf" srcId="{28C002B7-CA68-4249-8BA7-78B197EDB80F}" destId="{669BE7CB-1394-484C-984D-1C4B0F21183C}" srcOrd="1" destOrd="0" presId="urn:microsoft.com/office/officeart/2005/8/layout/hProcess7"/>
    <dgm:cxn modelId="{F7656D54-CDED-E445-8543-71A80B5AD4E2}" type="presParOf" srcId="{28C002B7-CA68-4249-8BA7-78B197EDB80F}" destId="{A842FADB-806B-ED4E-B741-1341ED58552F}"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A3CD0B-A9F7-3F48-94DB-881CC71D6B23}">
      <dsp:nvSpPr>
        <dsp:cNvPr id="0" name=""/>
        <dsp:cNvSpPr/>
      </dsp:nvSpPr>
      <dsp:spPr>
        <a:xfrm>
          <a:off x="1079" y="452571"/>
          <a:ext cx="2105074" cy="397875"/>
        </a:xfrm>
        <a:prstGeom prst="homePlate">
          <a:avLst/>
        </a:prstGeom>
        <a:solidFill>
          <a:srgbClr val="9C26B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t>Novartis (GDC)</a:t>
          </a:r>
        </a:p>
      </dsp:txBody>
      <dsp:txXfrm>
        <a:off x="1079" y="452571"/>
        <a:ext cx="2005605" cy="397875"/>
      </dsp:txXfrm>
    </dsp:sp>
    <dsp:sp modelId="{F7DA8258-2D9B-8D4E-B7F7-704EE353E91A}">
      <dsp:nvSpPr>
        <dsp:cNvPr id="0" name=""/>
        <dsp:cNvSpPr/>
      </dsp:nvSpPr>
      <dsp:spPr>
        <a:xfrm>
          <a:off x="1685138" y="452571"/>
          <a:ext cx="2105074" cy="397875"/>
        </a:xfrm>
        <a:prstGeom prst="chevron">
          <a:avLst/>
        </a:prstGeom>
        <a:solidFill>
          <a:srgbClr val="9C26B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t>Ariad (Med Chem)</a:t>
          </a:r>
        </a:p>
      </dsp:txBody>
      <dsp:txXfrm>
        <a:off x="1884076" y="452571"/>
        <a:ext cx="1707199" cy="397875"/>
      </dsp:txXfrm>
    </dsp:sp>
    <dsp:sp modelId="{99F2AA10-CDBB-A74D-BDC4-4C254D0A68C6}">
      <dsp:nvSpPr>
        <dsp:cNvPr id="0" name=""/>
        <dsp:cNvSpPr/>
      </dsp:nvSpPr>
      <dsp:spPr>
        <a:xfrm>
          <a:off x="3369198" y="452571"/>
          <a:ext cx="2105074" cy="397875"/>
        </a:xfrm>
        <a:prstGeom prst="chevron">
          <a:avLst/>
        </a:prstGeom>
        <a:solidFill>
          <a:srgbClr val="0090A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t>Vertex (Sci Comp)</a:t>
          </a:r>
        </a:p>
      </dsp:txBody>
      <dsp:txXfrm>
        <a:off x="3568136" y="452571"/>
        <a:ext cx="1707199" cy="397875"/>
      </dsp:txXfrm>
    </dsp:sp>
    <dsp:sp modelId="{06F88355-D959-5147-BBB4-CD4A0F32C965}">
      <dsp:nvSpPr>
        <dsp:cNvPr id="0" name=""/>
        <dsp:cNvSpPr/>
      </dsp:nvSpPr>
      <dsp:spPr>
        <a:xfrm>
          <a:off x="5053257" y="452571"/>
          <a:ext cx="2105074" cy="397875"/>
        </a:xfrm>
        <a:prstGeom prst="chevron">
          <a:avLst/>
        </a:prstGeom>
        <a:solidFill>
          <a:srgbClr val="0090A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t>Relay (Res. Informatics)</a:t>
          </a:r>
        </a:p>
      </dsp:txBody>
      <dsp:txXfrm>
        <a:off x="5252195" y="452571"/>
        <a:ext cx="1707199" cy="397875"/>
      </dsp:txXfrm>
    </dsp:sp>
    <dsp:sp modelId="{5546273F-6389-1444-AF1D-2FB80BF7970C}">
      <dsp:nvSpPr>
        <dsp:cNvPr id="0" name=""/>
        <dsp:cNvSpPr/>
      </dsp:nvSpPr>
      <dsp:spPr>
        <a:xfrm>
          <a:off x="6737317" y="452571"/>
          <a:ext cx="2105074" cy="397875"/>
        </a:xfrm>
        <a:prstGeom prst="chevron">
          <a:avLst/>
        </a:prstGeom>
        <a:solidFill>
          <a:srgbClr val="0090A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US" sz="1200" kern="1200" dirty="0"/>
            <a:t>Flare (Cheminformatics)</a:t>
          </a:r>
        </a:p>
      </dsp:txBody>
      <dsp:txXfrm>
        <a:off x="6936255" y="452571"/>
        <a:ext cx="1707199" cy="3978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26BEC5-B101-9B43-9D93-AEEE8C5B8ED4}">
      <dsp:nvSpPr>
        <dsp:cNvPr id="0" name=""/>
        <dsp:cNvSpPr/>
      </dsp:nvSpPr>
      <dsp:spPr>
        <a:xfrm>
          <a:off x="1833" y="0"/>
          <a:ext cx="1231100" cy="841443"/>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51435" rIns="66675" bIns="0" numCol="1" spcCol="1270" anchor="t" anchorCtr="0">
          <a:noAutofit/>
        </a:bodyPr>
        <a:lstStyle/>
        <a:p>
          <a:pPr marL="0" lvl="0" indent="0" algn="r" defTabSz="666750">
            <a:lnSpc>
              <a:spcPct val="90000"/>
            </a:lnSpc>
            <a:spcBef>
              <a:spcPct val="0"/>
            </a:spcBef>
            <a:spcAft>
              <a:spcPct val="35000"/>
            </a:spcAft>
            <a:buNone/>
          </a:pPr>
          <a:endParaRPr lang="en-US" sz="1500" kern="1200" dirty="0"/>
        </a:p>
      </dsp:txBody>
      <dsp:txXfrm rot="16200000">
        <a:off x="-220047" y="221881"/>
        <a:ext cx="689983" cy="246220"/>
      </dsp:txXfrm>
    </dsp:sp>
    <dsp:sp modelId="{B0401E81-8DC2-2148-8308-22376D34130F}">
      <dsp:nvSpPr>
        <dsp:cNvPr id="0" name=""/>
        <dsp:cNvSpPr/>
      </dsp:nvSpPr>
      <dsp:spPr>
        <a:xfrm>
          <a:off x="248053" y="0"/>
          <a:ext cx="917169" cy="84144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4577" rIns="0" bIns="0" numCol="1" spcCol="1270" anchor="t" anchorCtr="0">
          <a:noAutofit/>
        </a:bodyPr>
        <a:lstStyle/>
        <a:p>
          <a:pPr marL="0" lvl="0" indent="0" algn="l" defTabSz="577850">
            <a:lnSpc>
              <a:spcPct val="90000"/>
            </a:lnSpc>
            <a:spcBef>
              <a:spcPct val="0"/>
            </a:spcBef>
            <a:spcAft>
              <a:spcPct val="35000"/>
            </a:spcAft>
            <a:buNone/>
          </a:pPr>
          <a:r>
            <a:rPr lang="en-US" sz="1300" kern="1200" dirty="0"/>
            <a:t>ingest bb file</a:t>
          </a:r>
        </a:p>
      </dsp:txBody>
      <dsp:txXfrm>
        <a:off x="248053" y="0"/>
        <a:ext cx="917169" cy="841443"/>
      </dsp:txXfrm>
    </dsp:sp>
    <dsp:sp modelId="{DEAB1C67-AD8D-C64D-BB95-52AF73C039F0}">
      <dsp:nvSpPr>
        <dsp:cNvPr id="0" name=""/>
        <dsp:cNvSpPr/>
      </dsp:nvSpPr>
      <dsp:spPr>
        <a:xfrm>
          <a:off x="1276022" y="0"/>
          <a:ext cx="1231100" cy="841443"/>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51435" rIns="66675" bIns="0" numCol="1" spcCol="1270" anchor="t" anchorCtr="0">
          <a:noAutofit/>
        </a:bodyPr>
        <a:lstStyle/>
        <a:p>
          <a:pPr marL="0" lvl="0" indent="0" algn="r" defTabSz="666750">
            <a:lnSpc>
              <a:spcPct val="90000"/>
            </a:lnSpc>
            <a:spcBef>
              <a:spcPct val="0"/>
            </a:spcBef>
            <a:spcAft>
              <a:spcPct val="35000"/>
            </a:spcAft>
            <a:buNone/>
          </a:pPr>
          <a:endParaRPr lang="en-US" sz="1500" kern="1200" dirty="0"/>
        </a:p>
      </dsp:txBody>
      <dsp:txXfrm rot="16200000">
        <a:off x="1054141" y="221881"/>
        <a:ext cx="689983" cy="246220"/>
      </dsp:txXfrm>
    </dsp:sp>
    <dsp:sp modelId="{A6733EB6-8F91-8C4B-9CDE-581B3668FC70}">
      <dsp:nvSpPr>
        <dsp:cNvPr id="0" name=""/>
        <dsp:cNvSpPr/>
      </dsp:nvSpPr>
      <dsp:spPr>
        <a:xfrm rot="5400000">
          <a:off x="1220344" y="629058"/>
          <a:ext cx="123667" cy="184665"/>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E87EF1-E179-9B4C-9E2C-F28D9740FBB2}">
      <dsp:nvSpPr>
        <dsp:cNvPr id="0" name=""/>
        <dsp:cNvSpPr/>
      </dsp:nvSpPr>
      <dsp:spPr>
        <a:xfrm>
          <a:off x="1522242" y="0"/>
          <a:ext cx="917169" cy="84144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4577" rIns="0" bIns="0" numCol="1" spcCol="1270" anchor="t" anchorCtr="0">
          <a:noAutofit/>
        </a:bodyPr>
        <a:lstStyle/>
        <a:p>
          <a:pPr marL="0" lvl="0" indent="0" algn="l" defTabSz="577850">
            <a:lnSpc>
              <a:spcPct val="90000"/>
            </a:lnSpc>
            <a:spcBef>
              <a:spcPct val="0"/>
            </a:spcBef>
            <a:spcAft>
              <a:spcPct val="35000"/>
            </a:spcAft>
            <a:buNone/>
          </a:pPr>
          <a:r>
            <a:rPr lang="en-US" sz="1300" kern="1200" dirty="0"/>
            <a:t>strip salts &amp; protecting groups</a:t>
          </a:r>
        </a:p>
      </dsp:txBody>
      <dsp:txXfrm>
        <a:off x="1522242" y="0"/>
        <a:ext cx="917169" cy="841443"/>
      </dsp:txXfrm>
    </dsp:sp>
    <dsp:sp modelId="{84420C4E-BC08-1446-AF70-A77FA3002D3B}">
      <dsp:nvSpPr>
        <dsp:cNvPr id="0" name=""/>
        <dsp:cNvSpPr/>
      </dsp:nvSpPr>
      <dsp:spPr>
        <a:xfrm>
          <a:off x="2550211" y="0"/>
          <a:ext cx="1231100" cy="841443"/>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51435" rIns="66675" bIns="0" numCol="1" spcCol="1270" anchor="t" anchorCtr="0">
          <a:noAutofit/>
        </a:bodyPr>
        <a:lstStyle/>
        <a:p>
          <a:pPr marL="0" lvl="0" indent="0" algn="r" defTabSz="666750">
            <a:lnSpc>
              <a:spcPct val="90000"/>
            </a:lnSpc>
            <a:spcBef>
              <a:spcPct val="0"/>
            </a:spcBef>
            <a:spcAft>
              <a:spcPct val="35000"/>
            </a:spcAft>
            <a:buNone/>
          </a:pPr>
          <a:endParaRPr lang="en-US" sz="1500" kern="1200" dirty="0"/>
        </a:p>
      </dsp:txBody>
      <dsp:txXfrm rot="16200000">
        <a:off x="2328330" y="221881"/>
        <a:ext cx="689983" cy="246220"/>
      </dsp:txXfrm>
    </dsp:sp>
    <dsp:sp modelId="{82ADBD97-F241-5D42-B9A4-8860A1A73809}">
      <dsp:nvSpPr>
        <dsp:cNvPr id="0" name=""/>
        <dsp:cNvSpPr/>
      </dsp:nvSpPr>
      <dsp:spPr>
        <a:xfrm rot="5400000">
          <a:off x="2494533" y="629058"/>
          <a:ext cx="123667" cy="184665"/>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4C4988-F6E9-2A4D-A63F-63564EC05399}">
      <dsp:nvSpPr>
        <dsp:cNvPr id="0" name=""/>
        <dsp:cNvSpPr/>
      </dsp:nvSpPr>
      <dsp:spPr>
        <a:xfrm>
          <a:off x="2796431" y="0"/>
          <a:ext cx="917169" cy="84144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4577" rIns="0" bIns="0" numCol="1" spcCol="1270" anchor="t" anchorCtr="0">
          <a:noAutofit/>
        </a:bodyPr>
        <a:lstStyle/>
        <a:p>
          <a:pPr marL="0" lvl="0" indent="0" algn="l" defTabSz="577850">
            <a:lnSpc>
              <a:spcPct val="90000"/>
            </a:lnSpc>
            <a:spcBef>
              <a:spcPct val="0"/>
            </a:spcBef>
            <a:spcAft>
              <a:spcPct val="35000"/>
            </a:spcAft>
            <a:buNone/>
          </a:pPr>
          <a:r>
            <a:rPr lang="en-US" sz="1300" kern="1200" dirty="0"/>
            <a:t>uniquify reagents</a:t>
          </a:r>
        </a:p>
      </dsp:txBody>
      <dsp:txXfrm>
        <a:off x="2796431" y="0"/>
        <a:ext cx="917169" cy="841443"/>
      </dsp:txXfrm>
    </dsp:sp>
    <dsp:sp modelId="{36FD6A9C-752D-A542-848B-E7FB359326DE}">
      <dsp:nvSpPr>
        <dsp:cNvPr id="0" name=""/>
        <dsp:cNvSpPr/>
      </dsp:nvSpPr>
      <dsp:spPr>
        <a:xfrm>
          <a:off x="3824400" y="0"/>
          <a:ext cx="1231100" cy="841443"/>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51435" rIns="66675" bIns="0" numCol="1" spcCol="1270" anchor="t" anchorCtr="0">
          <a:noAutofit/>
        </a:bodyPr>
        <a:lstStyle/>
        <a:p>
          <a:pPr marL="0" lvl="0" indent="0" algn="r" defTabSz="666750">
            <a:lnSpc>
              <a:spcPct val="90000"/>
            </a:lnSpc>
            <a:spcBef>
              <a:spcPct val="0"/>
            </a:spcBef>
            <a:spcAft>
              <a:spcPct val="35000"/>
            </a:spcAft>
            <a:buNone/>
          </a:pPr>
          <a:endParaRPr lang="en-US" sz="1500" kern="1200" dirty="0"/>
        </a:p>
      </dsp:txBody>
      <dsp:txXfrm rot="16200000">
        <a:off x="3602519" y="221881"/>
        <a:ext cx="689983" cy="246220"/>
      </dsp:txXfrm>
    </dsp:sp>
    <dsp:sp modelId="{D7A28485-1156-8D4E-97E4-4631B8A8F9D1}">
      <dsp:nvSpPr>
        <dsp:cNvPr id="0" name=""/>
        <dsp:cNvSpPr/>
      </dsp:nvSpPr>
      <dsp:spPr>
        <a:xfrm rot="5400000">
          <a:off x="3768722" y="629058"/>
          <a:ext cx="123667" cy="184665"/>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59622E-A4C4-BA4A-AE74-39ADEA52DE5E}">
      <dsp:nvSpPr>
        <dsp:cNvPr id="0" name=""/>
        <dsp:cNvSpPr/>
      </dsp:nvSpPr>
      <dsp:spPr>
        <a:xfrm>
          <a:off x="4070620" y="0"/>
          <a:ext cx="917169" cy="84144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4577" rIns="0" bIns="0" numCol="1" spcCol="1270" anchor="t" anchorCtr="0">
          <a:noAutofit/>
        </a:bodyPr>
        <a:lstStyle/>
        <a:p>
          <a:pPr marL="0" lvl="0" indent="0" algn="l" defTabSz="577850">
            <a:lnSpc>
              <a:spcPct val="90000"/>
            </a:lnSpc>
            <a:spcBef>
              <a:spcPct val="0"/>
            </a:spcBef>
            <a:spcAft>
              <a:spcPct val="35000"/>
            </a:spcAft>
            <a:buNone/>
          </a:pPr>
          <a:r>
            <a:rPr lang="en-US" sz="1300" kern="1200" dirty="0"/>
            <a:t>identify everything with an amine</a:t>
          </a:r>
        </a:p>
      </dsp:txBody>
      <dsp:txXfrm>
        <a:off x="4070620" y="0"/>
        <a:ext cx="917169" cy="841443"/>
      </dsp:txXfrm>
    </dsp:sp>
    <dsp:sp modelId="{35968C79-E1ED-FD44-BED2-7A0C83064417}">
      <dsp:nvSpPr>
        <dsp:cNvPr id="0" name=""/>
        <dsp:cNvSpPr/>
      </dsp:nvSpPr>
      <dsp:spPr>
        <a:xfrm>
          <a:off x="5098589" y="0"/>
          <a:ext cx="1231100" cy="841443"/>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51435" rIns="66675" bIns="0" numCol="1" spcCol="1270" anchor="t" anchorCtr="0">
          <a:noAutofit/>
        </a:bodyPr>
        <a:lstStyle/>
        <a:p>
          <a:pPr marL="0" lvl="0" indent="0" algn="r" defTabSz="666750">
            <a:lnSpc>
              <a:spcPct val="90000"/>
            </a:lnSpc>
            <a:spcBef>
              <a:spcPct val="0"/>
            </a:spcBef>
            <a:spcAft>
              <a:spcPct val="35000"/>
            </a:spcAft>
            <a:buNone/>
          </a:pPr>
          <a:endParaRPr lang="en-US" sz="1500" kern="1200" dirty="0"/>
        </a:p>
      </dsp:txBody>
      <dsp:txXfrm rot="16200000">
        <a:off x="4876708" y="221881"/>
        <a:ext cx="689983" cy="246220"/>
      </dsp:txXfrm>
    </dsp:sp>
    <dsp:sp modelId="{EAF73C20-48DF-1A45-B433-7FF8A1FB52E2}">
      <dsp:nvSpPr>
        <dsp:cNvPr id="0" name=""/>
        <dsp:cNvSpPr/>
      </dsp:nvSpPr>
      <dsp:spPr>
        <a:xfrm rot="5400000">
          <a:off x="5042911" y="629058"/>
          <a:ext cx="123667" cy="184665"/>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A44709-8179-AD41-B2FC-9C67CA06A852}">
      <dsp:nvSpPr>
        <dsp:cNvPr id="0" name=""/>
        <dsp:cNvSpPr/>
      </dsp:nvSpPr>
      <dsp:spPr>
        <a:xfrm>
          <a:off x="5344809" y="0"/>
          <a:ext cx="917169" cy="84144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4577" rIns="0" bIns="0" numCol="1" spcCol="1270" anchor="t" anchorCtr="0">
          <a:noAutofit/>
        </a:bodyPr>
        <a:lstStyle/>
        <a:p>
          <a:pPr marL="0" lvl="0" indent="0" algn="l" defTabSz="577850">
            <a:lnSpc>
              <a:spcPct val="90000"/>
            </a:lnSpc>
            <a:spcBef>
              <a:spcPct val="0"/>
            </a:spcBef>
            <a:spcAft>
              <a:spcPct val="35000"/>
            </a:spcAft>
            <a:buNone/>
          </a:pPr>
          <a:r>
            <a:rPr lang="en-US" sz="1300" kern="1200" dirty="0"/>
            <a:t>run the enumeration</a:t>
          </a:r>
        </a:p>
      </dsp:txBody>
      <dsp:txXfrm>
        <a:off x="5344809" y="0"/>
        <a:ext cx="917169" cy="841443"/>
      </dsp:txXfrm>
    </dsp:sp>
    <dsp:sp modelId="{6A77D328-41CE-C049-8DA4-B306A274B497}">
      <dsp:nvSpPr>
        <dsp:cNvPr id="0" name=""/>
        <dsp:cNvSpPr/>
      </dsp:nvSpPr>
      <dsp:spPr>
        <a:xfrm>
          <a:off x="6372778" y="0"/>
          <a:ext cx="1231100" cy="841443"/>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51435" rIns="66675" bIns="0" numCol="1" spcCol="1270" anchor="t" anchorCtr="0">
          <a:noAutofit/>
        </a:bodyPr>
        <a:lstStyle/>
        <a:p>
          <a:pPr marL="0" lvl="0" indent="0" algn="r" defTabSz="666750">
            <a:lnSpc>
              <a:spcPct val="90000"/>
            </a:lnSpc>
            <a:spcBef>
              <a:spcPct val="0"/>
            </a:spcBef>
            <a:spcAft>
              <a:spcPct val="35000"/>
            </a:spcAft>
            <a:buNone/>
          </a:pPr>
          <a:endParaRPr lang="en-US" sz="1500" kern="1200" dirty="0"/>
        </a:p>
      </dsp:txBody>
      <dsp:txXfrm rot="16200000">
        <a:off x="6150897" y="221881"/>
        <a:ext cx="689983" cy="246220"/>
      </dsp:txXfrm>
    </dsp:sp>
    <dsp:sp modelId="{0BF1B360-4307-3E45-B62F-40980D4C1296}">
      <dsp:nvSpPr>
        <dsp:cNvPr id="0" name=""/>
        <dsp:cNvSpPr/>
      </dsp:nvSpPr>
      <dsp:spPr>
        <a:xfrm rot="5400000">
          <a:off x="6317100" y="629058"/>
          <a:ext cx="123667" cy="184665"/>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42FADB-806B-ED4E-B741-1341ED58552F}">
      <dsp:nvSpPr>
        <dsp:cNvPr id="0" name=""/>
        <dsp:cNvSpPr/>
      </dsp:nvSpPr>
      <dsp:spPr>
        <a:xfrm>
          <a:off x="6618998" y="0"/>
          <a:ext cx="917169" cy="84144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4577" rIns="0" bIns="0" numCol="1" spcCol="1270" anchor="t" anchorCtr="0">
          <a:noAutofit/>
        </a:bodyPr>
        <a:lstStyle/>
        <a:p>
          <a:pPr marL="0" lvl="0" indent="0" algn="l" defTabSz="577850">
            <a:lnSpc>
              <a:spcPct val="90000"/>
            </a:lnSpc>
            <a:spcBef>
              <a:spcPct val="0"/>
            </a:spcBef>
            <a:spcAft>
              <a:spcPct val="35000"/>
            </a:spcAft>
            <a:buNone/>
          </a:pPr>
          <a:r>
            <a:rPr lang="en-US" sz="1300" kern="1200" dirty="0"/>
            <a:t>.</a:t>
          </a:r>
          <a:r>
            <a:rPr lang="en-US" sz="1300" kern="1200" dirty="0" err="1"/>
            <a:t>sdf</a:t>
          </a:r>
          <a:r>
            <a:rPr lang="en-US" sz="1300" kern="1200" dirty="0"/>
            <a:t> w/ products and reagent structure</a:t>
          </a:r>
        </a:p>
      </dsp:txBody>
      <dsp:txXfrm>
        <a:off x="6618998" y="0"/>
        <a:ext cx="917169" cy="8414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26BEC5-B101-9B43-9D93-AEEE8C5B8ED4}">
      <dsp:nvSpPr>
        <dsp:cNvPr id="0" name=""/>
        <dsp:cNvSpPr/>
      </dsp:nvSpPr>
      <dsp:spPr>
        <a:xfrm>
          <a:off x="668" y="0"/>
          <a:ext cx="1054698" cy="841443"/>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endParaRPr lang="en-US" sz="1200" kern="1200" dirty="0"/>
        </a:p>
      </dsp:txBody>
      <dsp:txXfrm rot="16200000">
        <a:off x="-238853" y="239521"/>
        <a:ext cx="689983" cy="210939"/>
      </dsp:txXfrm>
    </dsp:sp>
    <dsp:sp modelId="{B0401E81-8DC2-2148-8308-22376D34130F}">
      <dsp:nvSpPr>
        <dsp:cNvPr id="0" name=""/>
        <dsp:cNvSpPr/>
      </dsp:nvSpPr>
      <dsp:spPr>
        <a:xfrm>
          <a:off x="211608" y="0"/>
          <a:ext cx="785750" cy="84144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7719" rIns="0" bIns="0" numCol="1" spcCol="1270" anchor="t" anchorCtr="0">
          <a:noAutofit/>
        </a:bodyPr>
        <a:lstStyle/>
        <a:p>
          <a:pPr marL="0" lvl="0" indent="0" algn="l" defTabSz="488950">
            <a:lnSpc>
              <a:spcPct val="90000"/>
            </a:lnSpc>
            <a:spcBef>
              <a:spcPct val="0"/>
            </a:spcBef>
            <a:spcAft>
              <a:spcPct val="35000"/>
            </a:spcAft>
            <a:buNone/>
          </a:pPr>
          <a:r>
            <a:rPr lang="en-US" sz="1100" kern="1200" dirty="0"/>
            <a:t>ingest bb file</a:t>
          </a:r>
        </a:p>
      </dsp:txBody>
      <dsp:txXfrm>
        <a:off x="211608" y="0"/>
        <a:ext cx="785750" cy="841443"/>
      </dsp:txXfrm>
    </dsp:sp>
    <dsp:sp modelId="{DEAB1C67-AD8D-C64D-BB95-52AF73C039F0}">
      <dsp:nvSpPr>
        <dsp:cNvPr id="0" name=""/>
        <dsp:cNvSpPr/>
      </dsp:nvSpPr>
      <dsp:spPr>
        <a:xfrm>
          <a:off x="1092281" y="0"/>
          <a:ext cx="1054698" cy="841443"/>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endParaRPr lang="en-US" sz="1200" kern="1200" dirty="0"/>
        </a:p>
      </dsp:txBody>
      <dsp:txXfrm rot="16200000">
        <a:off x="852759" y="239521"/>
        <a:ext cx="689983" cy="210939"/>
      </dsp:txXfrm>
    </dsp:sp>
    <dsp:sp modelId="{A6733EB6-8F91-8C4B-9CDE-581B3668FC70}">
      <dsp:nvSpPr>
        <dsp:cNvPr id="0" name=""/>
        <dsp:cNvSpPr/>
      </dsp:nvSpPr>
      <dsp:spPr>
        <a:xfrm rot="5400000">
          <a:off x="1035721" y="642289"/>
          <a:ext cx="123667" cy="158204"/>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E87EF1-E179-9B4C-9E2C-F28D9740FBB2}">
      <dsp:nvSpPr>
        <dsp:cNvPr id="0" name=""/>
        <dsp:cNvSpPr/>
      </dsp:nvSpPr>
      <dsp:spPr>
        <a:xfrm>
          <a:off x="1303221" y="0"/>
          <a:ext cx="785750" cy="84144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7719" rIns="0" bIns="0" numCol="1" spcCol="1270" anchor="t" anchorCtr="0">
          <a:noAutofit/>
        </a:bodyPr>
        <a:lstStyle/>
        <a:p>
          <a:pPr marL="0" lvl="0" indent="0" algn="l" defTabSz="488950">
            <a:lnSpc>
              <a:spcPct val="90000"/>
            </a:lnSpc>
            <a:spcBef>
              <a:spcPct val="0"/>
            </a:spcBef>
            <a:spcAft>
              <a:spcPct val="35000"/>
            </a:spcAft>
            <a:buNone/>
          </a:pPr>
          <a:r>
            <a:rPr lang="en-US" sz="1100" kern="1200" dirty="0"/>
            <a:t>FLAG salts &amp; protecting groups</a:t>
          </a:r>
        </a:p>
      </dsp:txBody>
      <dsp:txXfrm>
        <a:off x="1303221" y="0"/>
        <a:ext cx="785750" cy="841443"/>
      </dsp:txXfrm>
    </dsp:sp>
    <dsp:sp modelId="{84420C4E-BC08-1446-AF70-A77FA3002D3B}">
      <dsp:nvSpPr>
        <dsp:cNvPr id="0" name=""/>
        <dsp:cNvSpPr/>
      </dsp:nvSpPr>
      <dsp:spPr>
        <a:xfrm>
          <a:off x="2183894" y="0"/>
          <a:ext cx="1054698" cy="841443"/>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endParaRPr lang="en-US" sz="1200" kern="1200" dirty="0"/>
        </a:p>
      </dsp:txBody>
      <dsp:txXfrm rot="16200000">
        <a:off x="1944372" y="239521"/>
        <a:ext cx="689983" cy="210939"/>
      </dsp:txXfrm>
    </dsp:sp>
    <dsp:sp modelId="{82ADBD97-F241-5D42-B9A4-8860A1A73809}">
      <dsp:nvSpPr>
        <dsp:cNvPr id="0" name=""/>
        <dsp:cNvSpPr/>
      </dsp:nvSpPr>
      <dsp:spPr>
        <a:xfrm rot="5400000">
          <a:off x="2127334" y="642289"/>
          <a:ext cx="123667" cy="158204"/>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4C4988-F6E9-2A4D-A63F-63564EC05399}">
      <dsp:nvSpPr>
        <dsp:cNvPr id="0" name=""/>
        <dsp:cNvSpPr/>
      </dsp:nvSpPr>
      <dsp:spPr>
        <a:xfrm>
          <a:off x="2394834" y="0"/>
          <a:ext cx="785750" cy="84144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7719" rIns="0" bIns="0" numCol="1" spcCol="1270" anchor="t" anchorCtr="0">
          <a:noAutofit/>
        </a:bodyPr>
        <a:lstStyle/>
        <a:p>
          <a:pPr marL="0" lvl="0" indent="0" algn="l" defTabSz="488950">
            <a:lnSpc>
              <a:spcPct val="90000"/>
            </a:lnSpc>
            <a:spcBef>
              <a:spcPct val="0"/>
            </a:spcBef>
            <a:spcAft>
              <a:spcPct val="35000"/>
            </a:spcAft>
            <a:buNone/>
          </a:pPr>
          <a:r>
            <a:rPr lang="en-US" sz="1100" kern="1200" dirty="0"/>
            <a:t>uniquify reagents</a:t>
          </a:r>
        </a:p>
      </dsp:txBody>
      <dsp:txXfrm>
        <a:off x="2394834" y="0"/>
        <a:ext cx="785750" cy="841443"/>
      </dsp:txXfrm>
    </dsp:sp>
    <dsp:sp modelId="{36FD6A9C-752D-A542-848B-E7FB359326DE}">
      <dsp:nvSpPr>
        <dsp:cNvPr id="0" name=""/>
        <dsp:cNvSpPr/>
      </dsp:nvSpPr>
      <dsp:spPr>
        <a:xfrm>
          <a:off x="3275507" y="0"/>
          <a:ext cx="1054698" cy="841443"/>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endParaRPr lang="en-US" sz="1200" kern="1200" dirty="0"/>
        </a:p>
      </dsp:txBody>
      <dsp:txXfrm rot="16200000">
        <a:off x="3035985" y="239521"/>
        <a:ext cx="689983" cy="210939"/>
      </dsp:txXfrm>
    </dsp:sp>
    <dsp:sp modelId="{D7A28485-1156-8D4E-97E4-4631B8A8F9D1}">
      <dsp:nvSpPr>
        <dsp:cNvPr id="0" name=""/>
        <dsp:cNvSpPr/>
      </dsp:nvSpPr>
      <dsp:spPr>
        <a:xfrm rot="5400000">
          <a:off x="3218947" y="642289"/>
          <a:ext cx="123667" cy="158204"/>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59622E-A4C4-BA4A-AE74-39ADEA52DE5E}">
      <dsp:nvSpPr>
        <dsp:cNvPr id="0" name=""/>
        <dsp:cNvSpPr/>
      </dsp:nvSpPr>
      <dsp:spPr>
        <a:xfrm>
          <a:off x="3486446" y="0"/>
          <a:ext cx="785750" cy="84144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7719" rIns="0" bIns="0" numCol="1" spcCol="1270" anchor="t" anchorCtr="0">
          <a:noAutofit/>
        </a:bodyPr>
        <a:lstStyle/>
        <a:p>
          <a:pPr marL="0" lvl="0" indent="0" algn="l" defTabSz="488950">
            <a:lnSpc>
              <a:spcPct val="90000"/>
            </a:lnSpc>
            <a:spcBef>
              <a:spcPct val="0"/>
            </a:spcBef>
            <a:spcAft>
              <a:spcPct val="35000"/>
            </a:spcAft>
            <a:buNone/>
          </a:pPr>
          <a:r>
            <a:rPr lang="en-US" sz="1100" kern="1200" dirty="0"/>
            <a:t>identify everything with an amine</a:t>
          </a:r>
        </a:p>
      </dsp:txBody>
      <dsp:txXfrm>
        <a:off x="3486446" y="0"/>
        <a:ext cx="785750" cy="841443"/>
      </dsp:txXfrm>
    </dsp:sp>
    <dsp:sp modelId="{2BA43D2D-C1ED-A54A-8640-6AAE349E626E}">
      <dsp:nvSpPr>
        <dsp:cNvPr id="0" name=""/>
        <dsp:cNvSpPr/>
      </dsp:nvSpPr>
      <dsp:spPr>
        <a:xfrm>
          <a:off x="4367120" y="0"/>
          <a:ext cx="1054698" cy="841443"/>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endParaRPr lang="en-US" sz="1200" kern="1200" dirty="0"/>
        </a:p>
      </dsp:txBody>
      <dsp:txXfrm rot="16200000">
        <a:off x="4127598" y="239521"/>
        <a:ext cx="689983" cy="210939"/>
      </dsp:txXfrm>
    </dsp:sp>
    <dsp:sp modelId="{EAF73C20-48DF-1A45-B433-7FF8A1FB52E2}">
      <dsp:nvSpPr>
        <dsp:cNvPr id="0" name=""/>
        <dsp:cNvSpPr/>
      </dsp:nvSpPr>
      <dsp:spPr>
        <a:xfrm rot="5400000">
          <a:off x="4310560" y="642289"/>
          <a:ext cx="123667" cy="158204"/>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035330-6407-854A-B302-63F6CB3261A6}">
      <dsp:nvSpPr>
        <dsp:cNvPr id="0" name=""/>
        <dsp:cNvSpPr/>
      </dsp:nvSpPr>
      <dsp:spPr>
        <a:xfrm>
          <a:off x="4578059" y="0"/>
          <a:ext cx="785750" cy="84144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7719" rIns="0" bIns="0" numCol="1" spcCol="1270" anchor="t" anchorCtr="0">
          <a:noAutofit/>
        </a:bodyPr>
        <a:lstStyle/>
        <a:p>
          <a:pPr marL="0" lvl="0" indent="0" algn="l" defTabSz="488950">
            <a:lnSpc>
              <a:spcPct val="90000"/>
            </a:lnSpc>
            <a:spcBef>
              <a:spcPct val="0"/>
            </a:spcBef>
            <a:spcAft>
              <a:spcPct val="35000"/>
            </a:spcAft>
            <a:buNone/>
          </a:pPr>
          <a:r>
            <a:rPr lang="en-US" sz="1100" kern="1200" dirty="0"/>
            <a:t>throw out non-compatible </a:t>
          </a:r>
          <a:r>
            <a:rPr lang="en-US" sz="1100" kern="1200" dirty="0" err="1"/>
            <a:t>bbs</a:t>
          </a:r>
          <a:endParaRPr lang="en-US" sz="1100" kern="1200" dirty="0"/>
        </a:p>
      </dsp:txBody>
      <dsp:txXfrm>
        <a:off x="4578059" y="0"/>
        <a:ext cx="785750" cy="841443"/>
      </dsp:txXfrm>
    </dsp:sp>
    <dsp:sp modelId="{35968C79-E1ED-FD44-BED2-7A0C83064417}">
      <dsp:nvSpPr>
        <dsp:cNvPr id="0" name=""/>
        <dsp:cNvSpPr/>
      </dsp:nvSpPr>
      <dsp:spPr>
        <a:xfrm>
          <a:off x="5458733" y="0"/>
          <a:ext cx="1054698" cy="841443"/>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endParaRPr lang="en-US" sz="1200" kern="1200" dirty="0"/>
        </a:p>
      </dsp:txBody>
      <dsp:txXfrm rot="16200000">
        <a:off x="5219211" y="239521"/>
        <a:ext cx="689983" cy="210939"/>
      </dsp:txXfrm>
    </dsp:sp>
    <dsp:sp modelId="{5FA2596A-CD29-5E4E-9011-ADF36E530312}">
      <dsp:nvSpPr>
        <dsp:cNvPr id="0" name=""/>
        <dsp:cNvSpPr/>
      </dsp:nvSpPr>
      <dsp:spPr>
        <a:xfrm rot="5400000">
          <a:off x="5402173" y="642289"/>
          <a:ext cx="123667" cy="158204"/>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A44709-8179-AD41-B2FC-9C67CA06A852}">
      <dsp:nvSpPr>
        <dsp:cNvPr id="0" name=""/>
        <dsp:cNvSpPr/>
      </dsp:nvSpPr>
      <dsp:spPr>
        <a:xfrm>
          <a:off x="5669672" y="0"/>
          <a:ext cx="785750" cy="84144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7719" rIns="0" bIns="0" numCol="1" spcCol="1270" anchor="t" anchorCtr="0">
          <a:noAutofit/>
        </a:bodyPr>
        <a:lstStyle/>
        <a:p>
          <a:pPr marL="0" lvl="0" indent="0" algn="l" defTabSz="488950">
            <a:lnSpc>
              <a:spcPct val="90000"/>
            </a:lnSpc>
            <a:spcBef>
              <a:spcPct val="0"/>
            </a:spcBef>
            <a:spcAft>
              <a:spcPct val="35000"/>
            </a:spcAft>
            <a:buNone/>
          </a:pPr>
          <a:r>
            <a:rPr lang="en-US" sz="1100" kern="1200" dirty="0"/>
            <a:t>run the enumeration</a:t>
          </a:r>
        </a:p>
      </dsp:txBody>
      <dsp:txXfrm>
        <a:off x="5669672" y="0"/>
        <a:ext cx="785750" cy="841443"/>
      </dsp:txXfrm>
    </dsp:sp>
    <dsp:sp modelId="{6A77D328-41CE-C049-8DA4-B306A274B497}">
      <dsp:nvSpPr>
        <dsp:cNvPr id="0" name=""/>
        <dsp:cNvSpPr/>
      </dsp:nvSpPr>
      <dsp:spPr>
        <a:xfrm>
          <a:off x="6550346" y="0"/>
          <a:ext cx="1054698" cy="841443"/>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1148" rIns="53340" bIns="0" numCol="1" spcCol="1270" anchor="t" anchorCtr="0">
          <a:noAutofit/>
        </a:bodyPr>
        <a:lstStyle/>
        <a:p>
          <a:pPr marL="0" lvl="0" indent="0" algn="r" defTabSz="533400">
            <a:lnSpc>
              <a:spcPct val="90000"/>
            </a:lnSpc>
            <a:spcBef>
              <a:spcPct val="0"/>
            </a:spcBef>
            <a:spcAft>
              <a:spcPct val="35000"/>
            </a:spcAft>
            <a:buNone/>
          </a:pPr>
          <a:endParaRPr lang="en-US" sz="1200" kern="1200" dirty="0"/>
        </a:p>
      </dsp:txBody>
      <dsp:txXfrm rot="16200000">
        <a:off x="6310824" y="239521"/>
        <a:ext cx="689983" cy="210939"/>
      </dsp:txXfrm>
    </dsp:sp>
    <dsp:sp modelId="{0BF1B360-4307-3E45-B62F-40980D4C1296}">
      <dsp:nvSpPr>
        <dsp:cNvPr id="0" name=""/>
        <dsp:cNvSpPr/>
      </dsp:nvSpPr>
      <dsp:spPr>
        <a:xfrm rot="5400000">
          <a:off x="6493785" y="642289"/>
          <a:ext cx="123667" cy="158204"/>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42FADB-806B-ED4E-B741-1341ED58552F}">
      <dsp:nvSpPr>
        <dsp:cNvPr id="0" name=""/>
        <dsp:cNvSpPr/>
      </dsp:nvSpPr>
      <dsp:spPr>
        <a:xfrm>
          <a:off x="6761285" y="0"/>
          <a:ext cx="785750" cy="84144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37719" rIns="0" bIns="0" numCol="1" spcCol="1270" anchor="t" anchorCtr="0">
          <a:noAutofit/>
        </a:bodyPr>
        <a:lstStyle/>
        <a:p>
          <a:pPr marL="0" lvl="0" indent="0" algn="l" defTabSz="488950">
            <a:lnSpc>
              <a:spcPct val="90000"/>
            </a:lnSpc>
            <a:spcBef>
              <a:spcPct val="0"/>
            </a:spcBef>
            <a:spcAft>
              <a:spcPct val="35000"/>
            </a:spcAft>
            <a:buNone/>
          </a:pPr>
          <a:r>
            <a:rPr lang="en-US" sz="1100" kern="1200" dirty="0"/>
            <a:t>.</a:t>
          </a:r>
          <a:r>
            <a:rPr lang="en-US" sz="1100" kern="1200" dirty="0" err="1"/>
            <a:t>sdf</a:t>
          </a:r>
          <a:r>
            <a:rPr lang="en-US" sz="1100" kern="1200" dirty="0"/>
            <a:t> w/ products, reagents &amp; catalog ID</a:t>
          </a:r>
        </a:p>
      </dsp:txBody>
      <dsp:txXfrm>
        <a:off x="6761285" y="0"/>
        <a:ext cx="785750" cy="841443"/>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E94A0C-B7EE-4489-95B4-E516630CD5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5635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000" dirty="0"/>
              <a:t>Be empathetic to your chemists. If a project team is already dealing with multiple complex stereoisomers they’re probably already vaguely loosing their minds keeping track of all the chiral separations.</a:t>
            </a:r>
          </a:p>
          <a:p>
            <a:endParaRPr lang="en-US" sz="1000" dirty="0"/>
          </a:p>
          <a:p>
            <a:r>
              <a:rPr lang="en-US" sz="1000" dirty="0"/>
              <a:t>I still have yet to see a great user experience when registering with enhanced stereochemistry. Every system assumes chemists are experts and well trained on the enhanced stereochemistry logic. </a:t>
            </a:r>
          </a:p>
          <a:p>
            <a:endParaRPr lang="en-US" sz="1000" dirty="0"/>
          </a:p>
          <a:p>
            <a:r>
              <a:rPr lang="en-US" sz="1000" dirty="0"/>
              <a:t>Also, notice how all the “that means” structures are aligned? Aligning structures automatically to a preferred orientation is a great way to make friends.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73DB0-C385-4191-825C-DB5547EEC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06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64208-A504-A36A-4BFA-A1E73CEA42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83EC85-2192-B830-9FF2-F31CE08B86B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21C47EB-642C-461F-62A4-B58E1E7D50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F85530-A59E-85B6-40E9-A501D03BF57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E94A0C-B7EE-4489-95B4-E516630CD5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7227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So you ingest the file, uniquify the structures, strip salts, deprotect to be able to calculate properties on the BB that will be decorating the core (especially for matrix libraries!), and run an enumeration an any BB that contains an amine.</a:t>
            </a:r>
          </a:p>
          <a:p>
            <a:endParaRPr lang="en-US" dirty="0"/>
          </a:p>
          <a:p>
            <a:endParaRPr lang="en-US" dirty="0"/>
          </a:p>
          <a:p>
            <a:r>
              <a:rPr lang="en-US" dirty="0"/>
              <a:t>Imagine searching for reagents and running the chemistry</a:t>
            </a:r>
          </a:p>
          <a:p>
            <a:pPr lvl="1"/>
            <a:r>
              <a:rPr lang="en-US" dirty="0"/>
              <a:t>Can I buy this reagent?</a:t>
            </a:r>
          </a:p>
          <a:p>
            <a:pPr lvl="1"/>
            <a:r>
              <a:rPr lang="en-US" dirty="0"/>
              <a:t>Will it work in my chemistry?</a:t>
            </a:r>
          </a:p>
          <a:p>
            <a:endParaRPr lang="en-US" dirty="0"/>
          </a:p>
          <a:p>
            <a:endParaRPr lang="en-US" dirty="0"/>
          </a:p>
          <a:p>
            <a:endParaRPr lang="en-US" dirty="0"/>
          </a:p>
          <a:p>
            <a:endParaRPr lang="en-US" dirty="0"/>
          </a:p>
          <a:p>
            <a:r>
              <a:rPr lang="en-US" dirty="0"/>
              <a:t>Highlight a laughably ’wrong’ way of doing an enumeration to highlight where it can go wrong and how these choices can impact the ability of your Med Chem friend to order reagents and run a reaction that works. </a:t>
            </a:r>
          </a:p>
          <a:p>
            <a:endParaRPr lang="en-US" dirty="0"/>
          </a:p>
          <a:p>
            <a:r>
              <a:rPr lang="en-US" dirty="0"/>
              <a:t>I’m not going to cover enumeration much but instead focusing on BB prep – BB selection and presenting products back to chemists with BBs still intact.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73DB0-C385-4191-825C-DB5547EEC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96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163A3-DA89-A1A7-7231-CCCFCA8C0B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FC42A4-60BE-7861-E25E-8D1A9E6997D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0575DB7-B19D-BF93-5FC2-D5256B7E874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So you ingest the file, uniquify the structures, strip salts, deprotect to be able to calculate properties on the BB that will be decorating the core (especially for matrix libraries!), and run an enumeration an any BB that contains an amine.</a:t>
            </a:r>
          </a:p>
          <a:p>
            <a:endParaRPr lang="en-US" dirty="0"/>
          </a:p>
          <a:p>
            <a:endParaRPr lang="en-US" dirty="0"/>
          </a:p>
          <a:p>
            <a:r>
              <a:rPr lang="en-US" dirty="0"/>
              <a:t>Imagine searching for reagents and running the chemistry</a:t>
            </a:r>
          </a:p>
          <a:p>
            <a:pPr lvl="1"/>
            <a:r>
              <a:rPr lang="en-US" dirty="0"/>
              <a:t>Can I buy this reagent?</a:t>
            </a:r>
          </a:p>
          <a:p>
            <a:pPr lvl="1"/>
            <a:r>
              <a:rPr lang="en-US" dirty="0"/>
              <a:t>Will it work in my chemistry?</a:t>
            </a:r>
          </a:p>
          <a:p>
            <a:endParaRPr lang="en-US" dirty="0"/>
          </a:p>
          <a:p>
            <a:endParaRPr lang="en-US" dirty="0"/>
          </a:p>
          <a:p>
            <a:endParaRPr lang="en-US" dirty="0"/>
          </a:p>
          <a:p>
            <a:endParaRPr lang="en-US" dirty="0"/>
          </a:p>
          <a:p>
            <a:r>
              <a:rPr lang="en-US" dirty="0"/>
              <a:t>Highlight a laughably ’wrong’ way of doing an enumeration to highlight where it can go wrong and how these choices can impact the ability of your Med Chem friend to order reagents and run a reaction that works. </a:t>
            </a:r>
          </a:p>
          <a:p>
            <a:endParaRPr lang="en-US" dirty="0"/>
          </a:p>
          <a:p>
            <a:r>
              <a:rPr lang="en-US" dirty="0"/>
              <a:t>I’m not going to cover enumeration much but instead focusing on BB prep – BB selection and presenting products back to chemists with BBs still intact.</a:t>
            </a:r>
          </a:p>
        </p:txBody>
      </p:sp>
      <p:sp>
        <p:nvSpPr>
          <p:cNvPr id="4" name="Slide Number Placeholder 3">
            <a:extLst>
              <a:ext uri="{FF2B5EF4-FFF2-40B4-BE49-F238E27FC236}">
                <a16:creationId xmlns:a16="http://schemas.microsoft.com/office/drawing/2014/main" id="{4D69B2A4-6B7C-236A-0680-FF2FBAE7679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73DB0-C385-4191-825C-DB5547EEC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44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BB selection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73DB0-C385-4191-825C-DB5547EEC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7616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CEEC1-238D-3D91-6090-7CBC7BAC69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FA7ADD-09A9-F711-93F1-61F006E7A13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9405EF3-654E-1F58-94B4-108BC6E92A64}"/>
              </a:ext>
            </a:extLst>
          </p:cNvPr>
          <p:cNvSpPr>
            <a:spLocks noGrp="1"/>
          </p:cNvSpPr>
          <p:nvPr>
            <p:ph type="body" idx="1"/>
          </p:nvPr>
        </p:nvSpPr>
        <p:spPr/>
        <p:txBody>
          <a:bodyPr/>
          <a:lstStyle/>
          <a:p>
            <a:r>
              <a:rPr lang="en-US" dirty="0"/>
              <a:t>Review these with your synthesis team. Its how to make friends and influence med chemists</a:t>
            </a:r>
          </a:p>
        </p:txBody>
      </p:sp>
      <p:sp>
        <p:nvSpPr>
          <p:cNvPr id="4" name="Slide Number Placeholder 3">
            <a:extLst>
              <a:ext uri="{FF2B5EF4-FFF2-40B4-BE49-F238E27FC236}">
                <a16:creationId xmlns:a16="http://schemas.microsoft.com/office/drawing/2014/main" id="{7F09BE85-5429-515C-100A-2273C82431E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73DB0-C385-4191-825C-DB5547EEC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0397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BB selection &amp; presenting back results.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73DB0-C385-4191-825C-DB5547EEC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3316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73DB0-C385-4191-825C-DB5547EEC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0908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E94A0C-B7EE-4489-95B4-E516630CD5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5072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General concept is friction can happen where theory meets reality. Drug Discovery is a collaborative sport </a:t>
            </a:r>
          </a:p>
          <a:p>
            <a:pPr marL="0" indent="0">
              <a:buNone/>
            </a:pPr>
            <a:endParaRPr lang="en-US" dirty="0"/>
          </a:p>
          <a:p>
            <a:pPr marL="0" indent="0">
              <a:buNone/>
            </a:pPr>
            <a:r>
              <a:rPr lang="en-US" dirty="0"/>
              <a:t>Folks without much interaction with organic/med chemists may learn something new</a:t>
            </a:r>
          </a:p>
          <a:p>
            <a:pPr marL="0" indent="0">
              <a:buNone/>
            </a:pPr>
            <a:r>
              <a:rPr lang="en-US" dirty="0"/>
              <a:t>Industry veterans will have learned this lesson before, but may benefit from different approaches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B68B70-56B6-4985-8FA7-447124668C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827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8D0FA-FDFB-436B-BC33-4713D1F638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61B563-2692-B3D7-E2C4-D75B76C0301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EE1F361-EFCF-A613-1E50-ADD45D909897}"/>
              </a:ext>
            </a:extLst>
          </p:cNvPr>
          <p:cNvSpPr>
            <a:spLocks noGrp="1"/>
          </p:cNvSpPr>
          <p:nvPr>
            <p:ph type="body" idx="1"/>
          </p:nvPr>
        </p:nvSpPr>
        <p:spPr/>
        <p:txBody>
          <a:bodyPr/>
          <a:lstStyle/>
          <a:p>
            <a:r>
              <a:rPr lang="en-US" dirty="0"/>
              <a:t>General concept is friction can happen where theory meets reality. Drug Discovery is a collaborative sport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Turns out that’s tricky – both scientifically and logistically</a:t>
            </a:r>
          </a:p>
          <a:p>
            <a:pPr marL="0" indent="0">
              <a:buNone/>
            </a:pPr>
            <a:endParaRPr lang="en-US" dirty="0"/>
          </a:p>
          <a:p>
            <a:pPr marL="0" indent="0">
              <a:buNone/>
            </a:pPr>
            <a:r>
              <a:rPr lang="en-US" dirty="0"/>
              <a:t>Folks without much interaction with organic/med chemists may learn something new</a:t>
            </a:r>
          </a:p>
          <a:p>
            <a:pPr marL="0" indent="0">
              <a:buNone/>
            </a:pPr>
            <a:r>
              <a:rPr lang="en-US" dirty="0"/>
              <a:t>Industry veterans will have learned this lesson before, but may benefit from different approaches</a:t>
            </a:r>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Chemists live at the transition from an idea to “stuff in a vial”. </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D4E0DBCE-8F58-F444-EAF3-664B2BF30E8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B68B70-56B6-4985-8FA7-447124668C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660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38CFA-6B16-83D6-B6E0-C41F7717D5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17ACEC-C190-E4D6-4454-659EF9608DB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8245EEF-A5BF-372A-E4C2-B83FED4E1523}"/>
              </a:ext>
            </a:extLst>
          </p:cNvPr>
          <p:cNvSpPr>
            <a:spLocks noGrp="1"/>
          </p:cNvSpPr>
          <p:nvPr>
            <p:ph type="body" idx="1"/>
          </p:nvPr>
        </p:nvSpPr>
        <p:spPr/>
        <p:txBody>
          <a:bodyPr/>
          <a:lstStyle/>
          <a:p>
            <a:r>
              <a:rPr lang="en-US" dirty="0"/>
              <a:t>This is the obligatory bio page - why I am I here talking to you about this?</a:t>
            </a:r>
          </a:p>
          <a:p>
            <a:endParaRPr lang="en-US" dirty="0"/>
          </a:p>
          <a:p>
            <a:r>
              <a:rPr lang="en-US" dirty="0"/>
              <a:t>I’ve been on both sides of the fence. First as a medicinal chemist using the tools and then on the other side building tools and workflows. </a:t>
            </a:r>
          </a:p>
        </p:txBody>
      </p:sp>
      <p:sp>
        <p:nvSpPr>
          <p:cNvPr id="4" name="Slide Number Placeholder 3">
            <a:extLst>
              <a:ext uri="{FF2B5EF4-FFF2-40B4-BE49-F238E27FC236}">
                <a16:creationId xmlns:a16="http://schemas.microsoft.com/office/drawing/2014/main" id="{7A761104-5B22-A299-8F00-2F9F1F0B442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B68B70-56B6-4985-8FA7-447124668C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3189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63FC1-0FFF-12E3-F01F-C1BCCF5D6C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8BD7AC-0505-64B7-E211-3924707C014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34F75B1-317C-69F0-997A-FD51269BF7A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of it is data preparation – some of it is data visualization – all of it is collaboration</a:t>
            </a:r>
          </a:p>
          <a:p>
            <a:endParaRPr lang="en-US" dirty="0"/>
          </a:p>
        </p:txBody>
      </p:sp>
      <p:sp>
        <p:nvSpPr>
          <p:cNvPr id="4" name="Slide Number Placeholder 3">
            <a:extLst>
              <a:ext uri="{FF2B5EF4-FFF2-40B4-BE49-F238E27FC236}">
                <a16:creationId xmlns:a16="http://schemas.microsoft.com/office/drawing/2014/main" id="{6C07C461-2362-9661-A47D-B1CC613ABE1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B68B70-56B6-4985-8FA7-447124668C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954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E94A0C-B7EE-4489-95B4-E516630CD5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823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Take a minute to get everyone on the same page for enhanced </a:t>
            </a:r>
            <a:r>
              <a:rPr lang="en-US" dirty="0" err="1"/>
              <a:t>stereochem</a:t>
            </a:r>
            <a:r>
              <a:rPr lang="en-US" dirty="0"/>
              <a:t>. Reminder for everyone in the room on what enhanced stereochemistry is. </a:t>
            </a:r>
          </a:p>
          <a:p>
            <a:endParaRPr lang="en-US" dirty="0"/>
          </a:p>
          <a:p>
            <a:r>
              <a:rPr lang="en-US" dirty="0"/>
              <a:t>Also a call out ABS flags: so be careful when processing compounds drawn in programs that assume absolute stereochemistry for when a compound has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73DB0-C385-4191-825C-DB5547EEC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472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73DB0-C385-4191-825C-DB5547EEC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7085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C73DB0-C385-4191-825C-DB5547EEC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0321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659F560-D70C-490F-BE93-A41587A564A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9144001" cy="5143500"/>
          </a:xfrm>
          <a:prstGeom prst="rect">
            <a:avLst/>
          </a:prstGeom>
        </p:spPr>
      </p:pic>
      <p:sp>
        <p:nvSpPr>
          <p:cNvPr id="2" name="Title 1">
            <a:extLst>
              <a:ext uri="{FF2B5EF4-FFF2-40B4-BE49-F238E27FC236}">
                <a16:creationId xmlns:a16="http://schemas.microsoft.com/office/drawing/2014/main" id="{BCB611B2-AA1F-4BDF-8380-BCB9C3A3D91C}"/>
              </a:ext>
            </a:extLst>
          </p:cNvPr>
          <p:cNvSpPr>
            <a:spLocks noGrp="1"/>
          </p:cNvSpPr>
          <p:nvPr>
            <p:ph type="ctrTitle"/>
          </p:nvPr>
        </p:nvSpPr>
        <p:spPr>
          <a:xfrm>
            <a:off x="1263642" y="2403505"/>
            <a:ext cx="3838197" cy="1155038"/>
          </a:xfrm>
        </p:spPr>
        <p:txBody>
          <a:bodyPr lIns="45720" rIns="45720" anchor="b"/>
          <a:lstStyle>
            <a:lvl1pPr algn="l">
              <a:defRPr sz="1800" b="0" cap="all" spc="203" baseline="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4A4A142-4FD3-4A96-855F-2AD363D00205}"/>
              </a:ext>
            </a:extLst>
          </p:cNvPr>
          <p:cNvSpPr>
            <a:spLocks noGrp="1"/>
          </p:cNvSpPr>
          <p:nvPr>
            <p:ph type="subTitle" idx="1"/>
          </p:nvPr>
        </p:nvSpPr>
        <p:spPr>
          <a:xfrm>
            <a:off x="1263642" y="3532850"/>
            <a:ext cx="3838197" cy="640556"/>
          </a:xfrm>
        </p:spPr>
        <p:txBody>
          <a:bodyPr lIns="45720" rIns="45720"/>
          <a:lstStyle>
            <a:lvl1pPr marL="0" indent="0" algn="l">
              <a:buNone/>
              <a:defRPr sz="135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E3150385-6241-4BAF-8140-AF723B104337}"/>
              </a:ext>
            </a:extLst>
          </p:cNvPr>
          <p:cNvSpPr/>
          <p:nvPr/>
        </p:nvSpPr>
        <p:spPr>
          <a:xfrm>
            <a:off x="0" y="4962525"/>
            <a:ext cx="9144001" cy="180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0" name="Picture 9">
            <a:extLst>
              <a:ext uri="{FF2B5EF4-FFF2-40B4-BE49-F238E27FC236}">
                <a16:creationId xmlns:a16="http://schemas.microsoft.com/office/drawing/2014/main" id="{29E951B3-F340-4984-90EE-C691DE99D6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0099" y="667652"/>
            <a:ext cx="3542506" cy="1264497"/>
          </a:xfrm>
          <a:prstGeom prst="rect">
            <a:avLst/>
          </a:prstGeom>
        </p:spPr>
      </p:pic>
    </p:spTree>
    <p:extLst>
      <p:ext uri="{BB962C8B-B14F-4D97-AF65-F5344CB8AC3E}">
        <p14:creationId xmlns:p14="http://schemas.microsoft.com/office/powerpoint/2010/main" val="3387168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loser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32CD3EB-9B0D-49AD-BD56-A93E761D5A5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9144001" cy="5143500"/>
          </a:xfrm>
          <a:prstGeom prst="rect">
            <a:avLst/>
          </a:prstGeom>
        </p:spPr>
      </p:pic>
      <p:sp>
        <p:nvSpPr>
          <p:cNvPr id="5" name="Title 1">
            <a:extLst>
              <a:ext uri="{FF2B5EF4-FFF2-40B4-BE49-F238E27FC236}">
                <a16:creationId xmlns:a16="http://schemas.microsoft.com/office/drawing/2014/main" id="{774DF597-CBBD-43BF-883A-CE98333F7995}"/>
              </a:ext>
            </a:extLst>
          </p:cNvPr>
          <p:cNvSpPr>
            <a:spLocks noGrp="1"/>
          </p:cNvSpPr>
          <p:nvPr>
            <p:ph type="ctrTitle"/>
          </p:nvPr>
        </p:nvSpPr>
        <p:spPr>
          <a:xfrm>
            <a:off x="746493" y="1634316"/>
            <a:ext cx="4507706" cy="1101329"/>
          </a:xfrm>
        </p:spPr>
        <p:txBody>
          <a:bodyPr vert="horz" lIns="91440" tIns="45720" rIns="91440" bIns="45720" rtlCol="0" anchor="b">
            <a:normAutofit/>
          </a:bodyPr>
          <a:lstStyle>
            <a:lvl1pPr>
              <a:defRPr lang="en-US" sz="4500" cap="all" spc="203" dirty="0">
                <a:gradFill flip="none" rotWithShape="1">
                  <a:gsLst>
                    <a:gs pos="100000">
                      <a:srgbClr val="F1773F"/>
                    </a:gs>
                    <a:gs pos="0">
                      <a:schemeClr val="accent2"/>
                    </a:gs>
                  </a:gsLst>
                  <a:lin ang="10800000" scaled="1"/>
                  <a:tileRect/>
                </a:gradFill>
              </a:defRPr>
            </a:lvl1pPr>
          </a:lstStyle>
          <a:p>
            <a:pPr marL="0" lvl="0"/>
            <a:r>
              <a:rPr lang="en-US" sz="4500" b="1" spc="203">
                <a:gradFill flip="none" rotWithShape="1">
                  <a:gsLst>
                    <a:gs pos="100000">
                      <a:srgbClr val="F1773F"/>
                    </a:gs>
                    <a:gs pos="0">
                      <a:schemeClr val="accent2"/>
                    </a:gs>
                  </a:gsLst>
                  <a:lin ang="10800000" scaled="1"/>
                  <a:tileRect/>
                </a:gradFill>
              </a:rPr>
              <a:t>Click to edit Master title style</a:t>
            </a:r>
            <a:endParaRPr lang="en-US" sz="4500" b="1" spc="203" dirty="0">
              <a:gradFill flip="none" rotWithShape="1">
                <a:gsLst>
                  <a:gs pos="100000">
                    <a:srgbClr val="F1773F"/>
                  </a:gs>
                  <a:gs pos="0">
                    <a:schemeClr val="accent2"/>
                  </a:gs>
                </a:gsLst>
                <a:lin ang="10800000" scaled="1"/>
                <a:tileRect/>
              </a:gradFill>
            </a:endParaRPr>
          </a:p>
        </p:txBody>
      </p:sp>
      <p:pic>
        <p:nvPicPr>
          <p:cNvPr id="6" name="Picture 5">
            <a:extLst>
              <a:ext uri="{FF2B5EF4-FFF2-40B4-BE49-F238E27FC236}">
                <a16:creationId xmlns:a16="http://schemas.microsoft.com/office/drawing/2014/main" id="{EA2F4E80-3121-4958-9E50-D3F69C8D85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9318" y="3897308"/>
            <a:ext cx="1410419" cy="503449"/>
          </a:xfrm>
          <a:prstGeom prst="rect">
            <a:avLst/>
          </a:prstGeom>
        </p:spPr>
      </p:pic>
      <p:sp>
        <p:nvSpPr>
          <p:cNvPr id="9" name="Rectangle 8">
            <a:extLst>
              <a:ext uri="{FF2B5EF4-FFF2-40B4-BE49-F238E27FC236}">
                <a16:creationId xmlns:a16="http://schemas.microsoft.com/office/drawing/2014/main" id="{407D5E92-1698-4876-9E29-57745B03CF7F}"/>
              </a:ext>
            </a:extLst>
          </p:cNvPr>
          <p:cNvSpPr/>
          <p:nvPr userDrawn="1"/>
        </p:nvSpPr>
        <p:spPr>
          <a:xfrm>
            <a:off x="0" y="4962525"/>
            <a:ext cx="9144001" cy="180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162612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10BFE6-AAFB-4B2D-B9DF-D976C745E78B}"/>
              </a:ext>
            </a:extLst>
          </p:cNvPr>
          <p:cNvSpPr>
            <a:spLocks noGrp="1"/>
          </p:cNvSpPr>
          <p:nvPr>
            <p:ph idx="1"/>
          </p:nvPr>
        </p:nvSpPr>
        <p:spPr/>
        <p:txBody>
          <a:bodyPr>
            <a:noAutofit/>
          </a:bodyPr>
          <a:lstStyle>
            <a:lvl1pPr>
              <a:buClr>
                <a:schemeClr val="tx2"/>
              </a:buClr>
              <a:defRPr sz="1500"/>
            </a:lvl1pPr>
            <a:lvl2pPr>
              <a:buClr>
                <a:schemeClr val="tx2"/>
              </a:buClr>
              <a:defRPr sz="1350"/>
            </a:lvl2pPr>
            <a:lvl3pPr>
              <a:buClr>
                <a:schemeClr val="tx2"/>
              </a:buClr>
              <a:defRPr sz="1200"/>
            </a:lvl3pPr>
            <a:lvl4pPr>
              <a:buClr>
                <a:schemeClr val="tx2"/>
              </a:buClr>
              <a:defRPr sz="1050"/>
            </a:lvl4pPr>
            <a:lvl5pPr>
              <a:buClr>
                <a:schemeClr val="tx2"/>
              </a:buCl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0F953955-64BC-45B2-9223-E5195B5EE8C3}"/>
              </a:ext>
            </a:extLst>
          </p:cNvPr>
          <p:cNvSpPr>
            <a:spLocks noGrp="1"/>
          </p:cNvSpPr>
          <p:nvPr>
            <p:ph type="title"/>
          </p:nvPr>
        </p:nvSpPr>
        <p:spPr/>
        <p:txBody>
          <a:bodyPr/>
          <a:lstStyle/>
          <a:p>
            <a:r>
              <a:rPr lang="en-US"/>
              <a:t>Click to edit Master title style</a:t>
            </a:r>
            <a:endParaRPr lang="en-US" dirty="0"/>
          </a:p>
        </p:txBody>
      </p:sp>
      <p:sp>
        <p:nvSpPr>
          <p:cNvPr id="10" name="Footer Placeholder 9">
            <a:extLst>
              <a:ext uri="{FF2B5EF4-FFF2-40B4-BE49-F238E27FC236}">
                <a16:creationId xmlns:a16="http://schemas.microsoft.com/office/drawing/2014/main" id="{EC1E21CD-681C-415D-A1CA-3DD0BCA808F2}"/>
              </a:ext>
            </a:extLst>
          </p:cNvPr>
          <p:cNvSpPr>
            <a:spLocks noGrp="1"/>
          </p:cNvSpPr>
          <p:nvPr>
            <p:ph type="ftr" sz="quarter" idx="10"/>
          </p:nvPr>
        </p:nvSpPr>
        <p:spPr/>
        <p:txBody>
          <a:bodyPr/>
          <a:lstStyle>
            <a:lvl1pPr>
              <a:defRPr>
                <a:latin typeface="+mn-lt"/>
              </a:defRPr>
            </a:lvl1pPr>
          </a:lstStyle>
          <a:p>
            <a:endParaRPr lang="en-US" dirty="0"/>
          </a:p>
        </p:txBody>
      </p:sp>
      <p:sp>
        <p:nvSpPr>
          <p:cNvPr id="13" name="Slide Number Placeholder 12">
            <a:extLst>
              <a:ext uri="{FF2B5EF4-FFF2-40B4-BE49-F238E27FC236}">
                <a16:creationId xmlns:a16="http://schemas.microsoft.com/office/drawing/2014/main" id="{C7F9EB4A-62F8-4F37-B23A-85EC6546E660}"/>
              </a:ext>
            </a:extLst>
          </p:cNvPr>
          <p:cNvSpPr>
            <a:spLocks noGrp="1"/>
          </p:cNvSpPr>
          <p:nvPr>
            <p:ph type="sldNum" sz="quarter" idx="11"/>
          </p:nvPr>
        </p:nvSpPr>
        <p:spPr/>
        <p:txBody>
          <a:bodyPr/>
          <a:lstStyle>
            <a:lvl1pPr>
              <a:defRPr>
                <a:latin typeface="+mn-lt"/>
              </a:defRPr>
            </a:lvl1pPr>
          </a:lstStyle>
          <a:p>
            <a:fld id="{FFB5D4F0-AE8D-452B-9D5B-F2E0C39E5C55}" type="slidenum">
              <a:rPr lang="en-US" smtClean="0"/>
              <a:t>‹#›</a:t>
            </a:fld>
            <a:endParaRPr lang="en-US"/>
          </a:p>
        </p:txBody>
      </p:sp>
    </p:spTree>
    <p:extLst>
      <p:ext uri="{BB962C8B-B14F-4D97-AF65-F5344CB8AC3E}">
        <p14:creationId xmlns:p14="http://schemas.microsoft.com/office/powerpoint/2010/main" val="1167828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 Orange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D68A4A-151C-4A69-B0D1-563BE3BB13D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93" y="-2"/>
            <a:ext cx="9144001" cy="5143502"/>
          </a:xfrm>
          <a:prstGeom prst="rect">
            <a:avLst/>
          </a:prstGeom>
        </p:spPr>
      </p:pic>
      <p:sp>
        <p:nvSpPr>
          <p:cNvPr id="2" name="Title 1">
            <a:extLst>
              <a:ext uri="{FF2B5EF4-FFF2-40B4-BE49-F238E27FC236}">
                <a16:creationId xmlns:a16="http://schemas.microsoft.com/office/drawing/2014/main" id="{84B32784-60AC-4088-A68C-BCA8D561A0BC}"/>
              </a:ext>
            </a:extLst>
          </p:cNvPr>
          <p:cNvSpPr>
            <a:spLocks noGrp="1"/>
          </p:cNvSpPr>
          <p:nvPr>
            <p:ph type="title"/>
          </p:nvPr>
        </p:nvSpPr>
        <p:spPr>
          <a:xfrm>
            <a:off x="485829" y="820397"/>
            <a:ext cx="4833928" cy="1653611"/>
          </a:xfrm>
        </p:spPr>
        <p:txBody>
          <a:bodyPr anchor="b">
            <a:normAutofit/>
          </a:bodyPr>
          <a:lstStyle>
            <a:lvl1pPr marL="0" algn="l" defTabSz="685800" rtl="0" eaLnBrk="1" latinLnBrk="0" hangingPunct="1">
              <a:lnSpc>
                <a:spcPct val="90000"/>
              </a:lnSpc>
              <a:spcBef>
                <a:spcPct val="0"/>
              </a:spcBef>
              <a:buNone/>
              <a:defRPr lang="en-US" sz="4500" b="1" kern="1200" cap="all" spc="203" baseline="0" dirty="0">
                <a:solidFill>
                  <a:schemeClr val="accent1"/>
                </a:solidFill>
                <a:latin typeface="+mj-lt"/>
                <a:ea typeface="+mj-ea"/>
                <a:cs typeface="+mj-cs"/>
              </a:defRPr>
            </a:lvl1pPr>
          </a:lstStyle>
          <a:p>
            <a:r>
              <a:rPr lang="en-US"/>
              <a:t>Click to edit Master title style</a:t>
            </a:r>
            <a:endParaRPr lang="en-US" dirty="0"/>
          </a:p>
        </p:txBody>
      </p:sp>
      <p:pic>
        <p:nvPicPr>
          <p:cNvPr id="8" name="Picture 7">
            <a:extLst>
              <a:ext uri="{FF2B5EF4-FFF2-40B4-BE49-F238E27FC236}">
                <a16:creationId xmlns:a16="http://schemas.microsoft.com/office/drawing/2014/main" id="{30EC083A-78FB-42D5-AE09-1C68C382A7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9776" y="3899273"/>
            <a:ext cx="1853944" cy="661765"/>
          </a:xfrm>
          <a:prstGeom prst="rect">
            <a:avLst/>
          </a:prstGeom>
        </p:spPr>
      </p:pic>
    </p:spTree>
    <p:extLst>
      <p:ext uri="{BB962C8B-B14F-4D97-AF65-F5344CB8AC3E}">
        <p14:creationId xmlns:p14="http://schemas.microsoft.com/office/powerpoint/2010/main" val="1039793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 - Blue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D68A4A-151C-4A69-B0D1-563BE3BB13D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93" y="-2"/>
            <a:ext cx="9144001" cy="5143502"/>
          </a:xfrm>
          <a:prstGeom prst="rect">
            <a:avLst/>
          </a:prstGeom>
        </p:spPr>
      </p:pic>
      <p:pic>
        <p:nvPicPr>
          <p:cNvPr id="8" name="Picture 7">
            <a:extLst>
              <a:ext uri="{FF2B5EF4-FFF2-40B4-BE49-F238E27FC236}">
                <a16:creationId xmlns:a16="http://schemas.microsoft.com/office/drawing/2014/main" id="{30EC083A-78FB-42D5-AE09-1C68C382A7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9776" y="3899273"/>
            <a:ext cx="1853944" cy="661765"/>
          </a:xfrm>
          <a:prstGeom prst="rect">
            <a:avLst/>
          </a:prstGeom>
        </p:spPr>
      </p:pic>
      <p:sp>
        <p:nvSpPr>
          <p:cNvPr id="6" name="Title 1">
            <a:extLst>
              <a:ext uri="{FF2B5EF4-FFF2-40B4-BE49-F238E27FC236}">
                <a16:creationId xmlns:a16="http://schemas.microsoft.com/office/drawing/2014/main" id="{244AF7CF-5EC9-45B2-83DF-AB6725D15813}"/>
              </a:ext>
            </a:extLst>
          </p:cNvPr>
          <p:cNvSpPr>
            <a:spLocks noGrp="1"/>
          </p:cNvSpPr>
          <p:nvPr>
            <p:ph type="title"/>
          </p:nvPr>
        </p:nvSpPr>
        <p:spPr>
          <a:xfrm>
            <a:off x="485829" y="820397"/>
            <a:ext cx="4833928" cy="1653611"/>
          </a:xfrm>
        </p:spPr>
        <p:txBody>
          <a:bodyPr anchor="b">
            <a:normAutofit/>
          </a:bodyPr>
          <a:lstStyle>
            <a:lvl1pPr marL="0" algn="l" defTabSz="685800" rtl="0" eaLnBrk="1" latinLnBrk="0" hangingPunct="1">
              <a:lnSpc>
                <a:spcPct val="90000"/>
              </a:lnSpc>
              <a:spcBef>
                <a:spcPct val="0"/>
              </a:spcBef>
              <a:buNone/>
              <a:defRPr lang="en-US" sz="4500" b="1" kern="1200" cap="all" spc="203" baseline="0" dirty="0">
                <a:solidFill>
                  <a:schemeClr val="accent3"/>
                </a:solidFill>
                <a:latin typeface="+mj-lt"/>
                <a:ea typeface="+mj-ea"/>
                <a:cs typeface="+mj-cs"/>
              </a:defRPr>
            </a:lvl1pPr>
          </a:lstStyle>
          <a:p>
            <a:r>
              <a:rPr lang="en-US"/>
              <a:t>Click to edit Master title style</a:t>
            </a:r>
            <a:endParaRPr lang="en-US" dirty="0"/>
          </a:p>
        </p:txBody>
      </p:sp>
    </p:spTree>
    <p:extLst>
      <p:ext uri="{BB962C8B-B14F-4D97-AF65-F5344CB8AC3E}">
        <p14:creationId xmlns:p14="http://schemas.microsoft.com/office/powerpoint/2010/main" val="3726341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 Gradien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D68A4A-151C-4A69-B0D1-563BE3BB13D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93" y="-2"/>
            <a:ext cx="9144001" cy="5143502"/>
          </a:xfrm>
          <a:prstGeom prst="rect">
            <a:avLst/>
          </a:prstGeom>
        </p:spPr>
      </p:pic>
      <p:pic>
        <p:nvPicPr>
          <p:cNvPr id="8" name="Picture 7">
            <a:extLst>
              <a:ext uri="{FF2B5EF4-FFF2-40B4-BE49-F238E27FC236}">
                <a16:creationId xmlns:a16="http://schemas.microsoft.com/office/drawing/2014/main" id="{30EC083A-78FB-42D5-AE09-1C68C382A7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9776" y="3899273"/>
            <a:ext cx="1853944" cy="661765"/>
          </a:xfrm>
          <a:prstGeom prst="rect">
            <a:avLst/>
          </a:prstGeom>
        </p:spPr>
      </p:pic>
      <p:sp>
        <p:nvSpPr>
          <p:cNvPr id="6" name="Title 1">
            <a:extLst>
              <a:ext uri="{FF2B5EF4-FFF2-40B4-BE49-F238E27FC236}">
                <a16:creationId xmlns:a16="http://schemas.microsoft.com/office/drawing/2014/main" id="{A0682402-16F9-4F84-825E-A3D267555AB7}"/>
              </a:ext>
            </a:extLst>
          </p:cNvPr>
          <p:cNvSpPr>
            <a:spLocks noGrp="1"/>
          </p:cNvSpPr>
          <p:nvPr>
            <p:ph type="title"/>
          </p:nvPr>
        </p:nvSpPr>
        <p:spPr>
          <a:xfrm>
            <a:off x="485829" y="820397"/>
            <a:ext cx="4833928" cy="1653611"/>
          </a:xfrm>
        </p:spPr>
        <p:txBody>
          <a:bodyPr anchor="b">
            <a:normAutofit/>
          </a:bodyPr>
          <a:lstStyle>
            <a:lvl1pPr marL="0" algn="l" defTabSz="685800" rtl="0" eaLnBrk="1" latinLnBrk="0" hangingPunct="1">
              <a:lnSpc>
                <a:spcPct val="90000"/>
              </a:lnSpc>
              <a:spcBef>
                <a:spcPct val="0"/>
              </a:spcBef>
              <a:buNone/>
              <a:defRPr lang="en-US" sz="4500" b="1" kern="1200" cap="all" spc="203" baseline="0" dirty="0">
                <a:gradFill flip="none" rotWithShape="1">
                  <a:gsLst>
                    <a:gs pos="100000">
                      <a:srgbClr val="F1773F"/>
                    </a:gs>
                    <a:gs pos="0">
                      <a:schemeClr val="accent2"/>
                    </a:gs>
                  </a:gsLst>
                  <a:lin ang="10800000" scaled="1"/>
                  <a:tileRect/>
                </a:gradFill>
                <a:latin typeface="+mj-lt"/>
                <a:ea typeface="+mj-ea"/>
                <a:cs typeface="+mj-cs"/>
              </a:defRPr>
            </a:lvl1pPr>
          </a:lstStyle>
          <a:p>
            <a:r>
              <a:rPr lang="en-US"/>
              <a:t>Click to edit Master title style</a:t>
            </a:r>
            <a:endParaRPr lang="en-US" dirty="0"/>
          </a:p>
        </p:txBody>
      </p:sp>
    </p:spTree>
    <p:extLst>
      <p:ext uri="{BB962C8B-B14F-4D97-AF65-F5344CB8AC3E}">
        <p14:creationId xmlns:p14="http://schemas.microsoft.com/office/powerpoint/2010/main" val="3214481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4BA5A-07E6-4F38-B8DC-440FE358602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0D479ED-3325-4A27-8CBD-6B5EF4949A68}"/>
              </a:ext>
            </a:extLst>
          </p:cNvPr>
          <p:cNvSpPr>
            <a:spLocks noGrp="1"/>
          </p:cNvSpPr>
          <p:nvPr>
            <p:ph sz="half" idx="1"/>
          </p:nvPr>
        </p:nvSpPr>
        <p:spPr>
          <a:xfrm>
            <a:off x="363474" y="802386"/>
            <a:ext cx="4079081" cy="40387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6F03A36-8B0D-4068-9B02-BBFA74DBC27D}"/>
              </a:ext>
            </a:extLst>
          </p:cNvPr>
          <p:cNvSpPr>
            <a:spLocks noGrp="1"/>
          </p:cNvSpPr>
          <p:nvPr>
            <p:ph sz="half" idx="2"/>
          </p:nvPr>
        </p:nvSpPr>
        <p:spPr>
          <a:xfrm>
            <a:off x="4629150" y="802386"/>
            <a:ext cx="4079081" cy="40387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7BAF1454-FECC-4936-BB68-2E546DADB520}"/>
              </a:ext>
            </a:extLst>
          </p:cNvPr>
          <p:cNvSpPr>
            <a:spLocks noGrp="1"/>
          </p:cNvSpPr>
          <p:nvPr>
            <p:ph type="ftr" sz="quarter" idx="10"/>
          </p:nvPr>
        </p:nvSpPr>
        <p:spPr/>
        <p:txBody>
          <a:bodyPr/>
          <a:lstStyle/>
          <a:p>
            <a:endParaRPr lang="en-US"/>
          </a:p>
        </p:txBody>
      </p:sp>
      <p:sp>
        <p:nvSpPr>
          <p:cNvPr id="14" name="Slide Number Placeholder 13">
            <a:extLst>
              <a:ext uri="{FF2B5EF4-FFF2-40B4-BE49-F238E27FC236}">
                <a16:creationId xmlns:a16="http://schemas.microsoft.com/office/drawing/2014/main" id="{E5726D08-E2B8-410E-93ED-DD9D8DF940FF}"/>
              </a:ext>
            </a:extLst>
          </p:cNvPr>
          <p:cNvSpPr>
            <a:spLocks noGrp="1"/>
          </p:cNvSpPr>
          <p:nvPr>
            <p:ph type="sldNum" sz="quarter" idx="11"/>
          </p:nvPr>
        </p:nvSpPr>
        <p:spPr/>
        <p:txBody>
          <a:bodyPr/>
          <a:lstStyle/>
          <a:p>
            <a:fld id="{FFB5D4F0-AE8D-452B-9D5B-F2E0C39E5C55}" type="slidenum">
              <a:rPr lang="en-US" smtClean="0"/>
              <a:t>‹#›</a:t>
            </a:fld>
            <a:endParaRPr lang="en-US"/>
          </a:p>
        </p:txBody>
      </p:sp>
    </p:spTree>
    <p:extLst>
      <p:ext uri="{BB962C8B-B14F-4D97-AF65-F5344CB8AC3E}">
        <p14:creationId xmlns:p14="http://schemas.microsoft.com/office/powerpoint/2010/main" val="2293297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6010D25-8058-44AE-880B-25B910C0ABD8}"/>
              </a:ext>
            </a:extLst>
          </p:cNvPr>
          <p:cNvSpPr>
            <a:spLocks noGrp="1"/>
          </p:cNvSpPr>
          <p:nvPr>
            <p:ph type="body" idx="1"/>
          </p:nvPr>
        </p:nvSpPr>
        <p:spPr>
          <a:xfrm>
            <a:off x="363473" y="802386"/>
            <a:ext cx="4080510" cy="585110"/>
          </a:xfrm>
        </p:spPr>
        <p:txBody>
          <a:bodyPr anchor="b"/>
          <a:lstStyle>
            <a:lvl1pPr marL="0" indent="0">
              <a:buNone/>
              <a:defRPr sz="1350" b="0" cap="all" spc="53" baseline="0">
                <a:solidFill>
                  <a:schemeClr val="accent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63E932C-5186-4679-B75A-79C1F6F2FE90}"/>
              </a:ext>
            </a:extLst>
          </p:cNvPr>
          <p:cNvSpPr>
            <a:spLocks noGrp="1"/>
          </p:cNvSpPr>
          <p:nvPr>
            <p:ph sz="half" idx="2"/>
          </p:nvPr>
        </p:nvSpPr>
        <p:spPr>
          <a:xfrm>
            <a:off x="363473" y="1454920"/>
            <a:ext cx="4080510" cy="3337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A9AEF09-C592-4E6D-B584-2563F715C8B5}"/>
              </a:ext>
            </a:extLst>
          </p:cNvPr>
          <p:cNvSpPr>
            <a:spLocks noGrp="1"/>
          </p:cNvSpPr>
          <p:nvPr>
            <p:ph type="body" sz="quarter" idx="3"/>
          </p:nvPr>
        </p:nvSpPr>
        <p:spPr>
          <a:xfrm>
            <a:off x="4629150" y="802386"/>
            <a:ext cx="4080510" cy="585110"/>
          </a:xfrm>
        </p:spPr>
        <p:txBody>
          <a:bodyPr anchor="b"/>
          <a:lstStyle>
            <a:lvl1pPr marL="0" indent="0">
              <a:buNone/>
              <a:defRPr sz="1350" b="0" cap="all" spc="53" baseline="0">
                <a:solidFill>
                  <a:schemeClr val="accent1"/>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8C0A5317-760E-4865-B17B-7992BB5948AF}"/>
              </a:ext>
            </a:extLst>
          </p:cNvPr>
          <p:cNvSpPr>
            <a:spLocks noGrp="1"/>
          </p:cNvSpPr>
          <p:nvPr>
            <p:ph sz="quarter" idx="4"/>
          </p:nvPr>
        </p:nvSpPr>
        <p:spPr>
          <a:xfrm>
            <a:off x="4629150" y="1454920"/>
            <a:ext cx="4080510" cy="3337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17B00F0C-BE05-405A-94B2-505F1773A8D3}"/>
              </a:ext>
            </a:extLst>
          </p:cNvPr>
          <p:cNvSpPr>
            <a:spLocks noGrp="1"/>
          </p:cNvSpPr>
          <p:nvPr>
            <p:ph type="title"/>
          </p:nvPr>
        </p:nvSpPr>
        <p:spPr/>
        <p:txBody>
          <a:bodyPr/>
          <a:lstStyle/>
          <a:p>
            <a:r>
              <a:rPr lang="en-US"/>
              <a:t>Click to edit Master title style</a:t>
            </a:r>
            <a:endParaRPr lang="en-US" dirty="0"/>
          </a:p>
        </p:txBody>
      </p:sp>
      <p:sp>
        <p:nvSpPr>
          <p:cNvPr id="16" name="Footer Placeholder 15">
            <a:extLst>
              <a:ext uri="{FF2B5EF4-FFF2-40B4-BE49-F238E27FC236}">
                <a16:creationId xmlns:a16="http://schemas.microsoft.com/office/drawing/2014/main" id="{077A1753-6DD9-4294-9EE7-7DADA60C6CBF}"/>
              </a:ext>
            </a:extLst>
          </p:cNvPr>
          <p:cNvSpPr>
            <a:spLocks noGrp="1"/>
          </p:cNvSpPr>
          <p:nvPr>
            <p:ph type="ftr" sz="quarter" idx="10"/>
          </p:nvPr>
        </p:nvSpPr>
        <p:spPr/>
        <p:txBody>
          <a:bodyPr/>
          <a:lstStyle/>
          <a:p>
            <a:endParaRPr lang="en-US"/>
          </a:p>
        </p:txBody>
      </p:sp>
      <p:sp>
        <p:nvSpPr>
          <p:cNvPr id="17" name="Slide Number Placeholder 16">
            <a:extLst>
              <a:ext uri="{FF2B5EF4-FFF2-40B4-BE49-F238E27FC236}">
                <a16:creationId xmlns:a16="http://schemas.microsoft.com/office/drawing/2014/main" id="{7FD582B3-C68A-422F-9E9E-001C1B7D99E1}"/>
              </a:ext>
            </a:extLst>
          </p:cNvPr>
          <p:cNvSpPr>
            <a:spLocks noGrp="1"/>
          </p:cNvSpPr>
          <p:nvPr>
            <p:ph type="sldNum" sz="quarter" idx="11"/>
          </p:nvPr>
        </p:nvSpPr>
        <p:spPr/>
        <p:txBody>
          <a:bodyPr/>
          <a:lstStyle/>
          <a:p>
            <a:fld id="{FFB5D4F0-AE8D-452B-9D5B-F2E0C39E5C55}" type="slidenum">
              <a:rPr lang="en-US" smtClean="0"/>
              <a:t>‹#›</a:t>
            </a:fld>
            <a:endParaRPr lang="en-US"/>
          </a:p>
        </p:txBody>
      </p:sp>
    </p:spTree>
    <p:extLst>
      <p:ext uri="{BB962C8B-B14F-4D97-AF65-F5344CB8AC3E}">
        <p14:creationId xmlns:p14="http://schemas.microsoft.com/office/powerpoint/2010/main" val="3381332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26CE932-8978-4EFA-A6C3-B72C38681AB1}"/>
              </a:ext>
            </a:extLst>
          </p:cNvPr>
          <p:cNvSpPr>
            <a:spLocks noGrp="1"/>
          </p:cNvSpPr>
          <p:nvPr>
            <p:ph type="title"/>
          </p:nvPr>
        </p:nvSpPr>
        <p:spPr/>
        <p:txBody>
          <a:bodyPr/>
          <a:lstStyle/>
          <a:p>
            <a:r>
              <a:rPr lang="en-US"/>
              <a:t>Click to edit Master title style</a:t>
            </a:r>
            <a:endParaRPr lang="en-US" dirty="0"/>
          </a:p>
        </p:txBody>
      </p:sp>
      <p:sp>
        <p:nvSpPr>
          <p:cNvPr id="10" name="Footer Placeholder 9">
            <a:extLst>
              <a:ext uri="{FF2B5EF4-FFF2-40B4-BE49-F238E27FC236}">
                <a16:creationId xmlns:a16="http://schemas.microsoft.com/office/drawing/2014/main" id="{DB676E4B-541D-45BC-BEB6-93AE2D8823E0}"/>
              </a:ext>
            </a:extLst>
          </p:cNvPr>
          <p:cNvSpPr>
            <a:spLocks noGrp="1"/>
          </p:cNvSpPr>
          <p:nvPr>
            <p:ph type="ftr" sz="quarter" idx="10"/>
          </p:nvPr>
        </p:nvSpPr>
        <p:spPr/>
        <p:txBody>
          <a:bodyPr/>
          <a:lstStyle/>
          <a:p>
            <a:endParaRPr lang="en-US"/>
          </a:p>
        </p:txBody>
      </p:sp>
      <p:sp>
        <p:nvSpPr>
          <p:cNvPr id="11" name="Slide Number Placeholder 10">
            <a:extLst>
              <a:ext uri="{FF2B5EF4-FFF2-40B4-BE49-F238E27FC236}">
                <a16:creationId xmlns:a16="http://schemas.microsoft.com/office/drawing/2014/main" id="{5E93158A-07CE-4012-8254-508FA79D23A4}"/>
              </a:ext>
            </a:extLst>
          </p:cNvPr>
          <p:cNvSpPr>
            <a:spLocks noGrp="1"/>
          </p:cNvSpPr>
          <p:nvPr>
            <p:ph type="sldNum" sz="quarter" idx="11"/>
          </p:nvPr>
        </p:nvSpPr>
        <p:spPr/>
        <p:txBody>
          <a:bodyPr/>
          <a:lstStyle/>
          <a:p>
            <a:fld id="{FFB5D4F0-AE8D-452B-9D5B-F2E0C39E5C55}" type="slidenum">
              <a:rPr lang="en-US" smtClean="0"/>
              <a:t>‹#›</a:t>
            </a:fld>
            <a:endParaRPr lang="en-US"/>
          </a:p>
        </p:txBody>
      </p:sp>
    </p:spTree>
    <p:extLst>
      <p:ext uri="{BB962C8B-B14F-4D97-AF65-F5344CB8AC3E}">
        <p14:creationId xmlns:p14="http://schemas.microsoft.com/office/powerpoint/2010/main" val="115763562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A836F0B-84F8-4953-A303-2FBC19537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2506" y="78801"/>
            <a:ext cx="534092" cy="516289"/>
          </a:xfrm>
          <a:prstGeom prst="rect">
            <a:avLst/>
          </a:prstGeom>
        </p:spPr>
      </p:pic>
      <p:sp>
        <p:nvSpPr>
          <p:cNvPr id="7" name="TextBox 6">
            <a:extLst>
              <a:ext uri="{FF2B5EF4-FFF2-40B4-BE49-F238E27FC236}">
                <a16:creationId xmlns:a16="http://schemas.microsoft.com/office/drawing/2014/main" id="{CB6E92F2-714D-44ED-AF6A-4328E98D2DBD}"/>
              </a:ext>
            </a:extLst>
          </p:cNvPr>
          <p:cNvSpPr txBox="1"/>
          <p:nvPr userDrawn="1"/>
        </p:nvSpPr>
        <p:spPr>
          <a:xfrm>
            <a:off x="7338702" y="4932254"/>
            <a:ext cx="1487677" cy="184666"/>
          </a:xfrm>
          <a:prstGeom prst="rect">
            <a:avLst/>
          </a:prstGeom>
          <a:noFill/>
        </p:spPr>
        <p:txBody>
          <a:bodyPr wrap="square" tIns="0" bIns="0" anchor="b">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chemeClr val="tx2"/>
                </a:solidFill>
                <a:effectLst/>
                <a:uLnTx/>
                <a:uFillTx/>
                <a:latin typeface="+mn-lt"/>
                <a:ea typeface="+mn-ea"/>
                <a:cs typeface="Arial" panose="020B0604020202020204" pitchFamily="34" charset="0"/>
              </a:rPr>
              <a:t>© 2023 FLARE THERAPEUTICS  </a:t>
            </a:r>
            <a:r>
              <a:rPr kumimoji="0" lang="en-US" sz="1200" b="0" i="0" u="none" strike="noStrike" kern="1200" cap="none" spc="0" normalizeH="0" baseline="0" noProof="0" dirty="0">
                <a:ln>
                  <a:noFill/>
                </a:ln>
                <a:solidFill>
                  <a:schemeClr val="accent1"/>
                </a:solidFill>
                <a:effectLst/>
                <a:uLnTx/>
                <a:uFillTx/>
                <a:latin typeface="+mn-lt"/>
                <a:ea typeface="+mn-ea"/>
                <a:cs typeface="Arial" panose="020B0604020202020204" pitchFamily="34" charset="0"/>
              </a:rPr>
              <a:t>|</a:t>
            </a:r>
            <a:r>
              <a:rPr kumimoji="0" lang="en-US" sz="675" b="0" i="0" u="none" strike="noStrike" kern="1200" cap="none" spc="0" normalizeH="0" baseline="0" noProof="0" dirty="0">
                <a:ln>
                  <a:noFill/>
                </a:ln>
                <a:solidFill>
                  <a:schemeClr val="tx2"/>
                </a:solidFill>
                <a:effectLst/>
                <a:uLnTx/>
                <a:uFillTx/>
                <a:latin typeface="+mn-lt"/>
                <a:ea typeface="+mn-ea"/>
                <a:cs typeface="Arial" panose="020B0604020202020204" pitchFamily="34" charset="0"/>
              </a:rPr>
              <a:t>  </a:t>
            </a:r>
          </a:p>
        </p:txBody>
      </p:sp>
      <p:sp>
        <p:nvSpPr>
          <p:cNvPr id="11" name="Footer Placeholder 9">
            <a:extLst>
              <a:ext uri="{FF2B5EF4-FFF2-40B4-BE49-F238E27FC236}">
                <a16:creationId xmlns:a16="http://schemas.microsoft.com/office/drawing/2014/main" id="{638BBDFF-ACF2-43EF-8EF0-55A5A1461E35}"/>
              </a:ext>
            </a:extLst>
          </p:cNvPr>
          <p:cNvSpPr>
            <a:spLocks noGrp="1"/>
          </p:cNvSpPr>
          <p:nvPr>
            <p:ph type="ftr" sz="quarter" idx="3"/>
          </p:nvPr>
        </p:nvSpPr>
        <p:spPr>
          <a:xfrm>
            <a:off x="6025832" y="4997031"/>
            <a:ext cx="1544945" cy="103875"/>
          </a:xfrm>
          <a:prstGeom prst="rect">
            <a:avLst/>
          </a:prstGeom>
          <a:noFill/>
        </p:spPr>
        <p:txBody>
          <a:bodyPr wrap="square" tIns="0" bIns="0" anchor="b">
            <a:spAutoFit/>
          </a:bodyPr>
          <a:lstStyle>
            <a:lvl1pPr algn="r">
              <a:defRPr kumimoji="0" lang="en-US" sz="675" b="0" i="0" u="none" strike="noStrike" cap="all" spc="0" normalizeH="0" baseline="0">
                <a:ln>
                  <a:noFill/>
                </a:ln>
                <a:solidFill>
                  <a:schemeClr val="tx2"/>
                </a:solidFill>
                <a:effectLst/>
                <a:uLnTx/>
                <a:uFillTx/>
                <a:latin typeface="+mn-lt"/>
              </a:defRPr>
            </a:lvl1pPr>
          </a:lstStyle>
          <a:p>
            <a:endParaRPr lang="en-US" dirty="0"/>
          </a:p>
        </p:txBody>
      </p:sp>
      <p:sp>
        <p:nvSpPr>
          <p:cNvPr id="12" name="Slide Number Placeholder 10">
            <a:extLst>
              <a:ext uri="{FF2B5EF4-FFF2-40B4-BE49-F238E27FC236}">
                <a16:creationId xmlns:a16="http://schemas.microsoft.com/office/drawing/2014/main" id="{6E19AA06-0E01-4D34-840A-1574CC21C1BC}"/>
              </a:ext>
            </a:extLst>
          </p:cNvPr>
          <p:cNvSpPr>
            <a:spLocks noGrp="1"/>
          </p:cNvSpPr>
          <p:nvPr>
            <p:ph type="sldNum" sz="quarter" idx="4"/>
          </p:nvPr>
        </p:nvSpPr>
        <p:spPr>
          <a:xfrm>
            <a:off x="8794751" y="4962164"/>
            <a:ext cx="342900" cy="196208"/>
          </a:xfrm>
          <a:prstGeom prst="rect">
            <a:avLst/>
          </a:prstGeom>
          <a:noFill/>
        </p:spPr>
        <p:txBody>
          <a:bodyPr wrap="square">
            <a:spAutoFit/>
          </a:bodyPr>
          <a:lstStyle>
            <a:lvl1pPr>
              <a:defRPr kumimoji="0" lang="en-US" sz="675" b="0" i="0" u="none" strike="noStrike" cap="none" spc="0" normalizeH="0" baseline="0" smtClean="0">
                <a:ln>
                  <a:noFill/>
                </a:ln>
                <a:solidFill>
                  <a:schemeClr val="tx2"/>
                </a:solidFill>
                <a:effectLst/>
                <a:uLnTx/>
                <a:uFillTx/>
                <a:latin typeface="+mn-lt"/>
              </a:defRPr>
            </a:lvl1pPr>
          </a:lstStyle>
          <a:p>
            <a:fld id="{FFB5D4F0-AE8D-452B-9D5B-F2E0C39E5C55}" type="slidenum">
              <a:rPr lang="en-US" smtClean="0"/>
              <a:t>‹#›</a:t>
            </a:fld>
            <a:endParaRPr lang="en-US"/>
          </a:p>
        </p:txBody>
      </p:sp>
    </p:spTree>
    <p:extLst>
      <p:ext uri="{BB962C8B-B14F-4D97-AF65-F5344CB8AC3E}">
        <p14:creationId xmlns:p14="http://schemas.microsoft.com/office/powerpoint/2010/main" val="1795344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3D30C44-BE89-425F-B872-D563BF32064D}"/>
              </a:ext>
            </a:extLst>
          </p:cNvPr>
          <p:cNvSpPr txBox="1"/>
          <p:nvPr/>
        </p:nvSpPr>
        <p:spPr>
          <a:xfrm>
            <a:off x="7338702" y="4932254"/>
            <a:ext cx="1487677" cy="184666"/>
          </a:xfrm>
          <a:prstGeom prst="rect">
            <a:avLst/>
          </a:prstGeom>
          <a:noFill/>
        </p:spPr>
        <p:txBody>
          <a:bodyPr wrap="square" tIns="0" bIns="0" anchor="b">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a:ln>
                  <a:noFill/>
                </a:ln>
                <a:solidFill>
                  <a:schemeClr val="tx2"/>
                </a:solidFill>
                <a:effectLst/>
                <a:uLnTx/>
                <a:uFillTx/>
                <a:latin typeface="+mn-lt"/>
                <a:ea typeface="+mn-ea"/>
                <a:cs typeface="Arial" panose="020B0604020202020204" pitchFamily="34" charset="0"/>
              </a:rPr>
              <a:t>© 2025 </a:t>
            </a:r>
            <a:r>
              <a:rPr kumimoji="0" lang="en-US" sz="675" b="0" i="0" u="none" strike="noStrike" kern="1200" cap="none" spc="0" normalizeH="0" baseline="0" noProof="0" dirty="0">
                <a:ln>
                  <a:noFill/>
                </a:ln>
                <a:solidFill>
                  <a:schemeClr val="tx2"/>
                </a:solidFill>
                <a:effectLst/>
                <a:uLnTx/>
                <a:uFillTx/>
                <a:latin typeface="+mn-lt"/>
                <a:ea typeface="+mn-ea"/>
                <a:cs typeface="Arial" panose="020B0604020202020204" pitchFamily="34" charset="0"/>
              </a:rPr>
              <a:t>FLARE THERAPEUTICS  </a:t>
            </a:r>
            <a:r>
              <a:rPr kumimoji="0" lang="en-US" sz="1200" b="0" i="0" u="none" strike="noStrike" kern="1200" cap="none" spc="0" normalizeH="0" baseline="0" noProof="0" dirty="0">
                <a:ln>
                  <a:noFill/>
                </a:ln>
                <a:solidFill>
                  <a:schemeClr val="accent1"/>
                </a:solidFill>
                <a:effectLst/>
                <a:uLnTx/>
                <a:uFillTx/>
                <a:latin typeface="+mn-lt"/>
                <a:ea typeface="+mn-ea"/>
                <a:cs typeface="Arial" panose="020B0604020202020204" pitchFamily="34" charset="0"/>
              </a:rPr>
              <a:t>|</a:t>
            </a:r>
            <a:r>
              <a:rPr kumimoji="0" lang="en-US" sz="675" b="0" i="0" u="none" strike="noStrike" kern="1200" cap="none" spc="0" normalizeH="0" baseline="0" noProof="0" dirty="0">
                <a:ln>
                  <a:noFill/>
                </a:ln>
                <a:solidFill>
                  <a:schemeClr val="tx2"/>
                </a:solidFill>
                <a:effectLst/>
                <a:uLnTx/>
                <a:uFillTx/>
                <a:latin typeface="+mn-lt"/>
                <a:ea typeface="+mn-ea"/>
                <a:cs typeface="Arial" panose="020B0604020202020204" pitchFamily="34" charset="0"/>
              </a:rPr>
              <a:t>  </a:t>
            </a:r>
          </a:p>
        </p:txBody>
      </p:sp>
      <p:sp>
        <p:nvSpPr>
          <p:cNvPr id="2" name="Title Placeholder 1">
            <a:extLst>
              <a:ext uri="{FF2B5EF4-FFF2-40B4-BE49-F238E27FC236}">
                <a16:creationId xmlns:a16="http://schemas.microsoft.com/office/drawing/2014/main" id="{E10FAA89-E42C-4BC1-8AB8-5019D6074FC3}"/>
              </a:ext>
            </a:extLst>
          </p:cNvPr>
          <p:cNvSpPr>
            <a:spLocks noGrp="1"/>
          </p:cNvSpPr>
          <p:nvPr>
            <p:ph type="title"/>
          </p:nvPr>
        </p:nvSpPr>
        <p:spPr>
          <a:xfrm>
            <a:off x="226314" y="142275"/>
            <a:ext cx="8091520" cy="524453"/>
          </a:xfrm>
          <a:prstGeom prst="rect">
            <a:avLst/>
          </a:prstGeom>
        </p:spPr>
        <p:txBody>
          <a:bodyPr vert="horz" lIns="91440" tIns="45720" rIns="91440" bIns="4572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96FF9F-61F0-440D-96DB-E1E7070ECA56}"/>
              </a:ext>
            </a:extLst>
          </p:cNvPr>
          <p:cNvSpPr>
            <a:spLocks noGrp="1"/>
          </p:cNvSpPr>
          <p:nvPr>
            <p:ph type="body" idx="1"/>
          </p:nvPr>
        </p:nvSpPr>
        <p:spPr>
          <a:xfrm>
            <a:off x="363474" y="802383"/>
            <a:ext cx="8373332" cy="406109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9">
            <a:extLst>
              <a:ext uri="{FF2B5EF4-FFF2-40B4-BE49-F238E27FC236}">
                <a16:creationId xmlns:a16="http://schemas.microsoft.com/office/drawing/2014/main" id="{C64D80B1-F91A-4A08-BD11-0882999205E9}"/>
              </a:ext>
            </a:extLst>
          </p:cNvPr>
          <p:cNvSpPr>
            <a:spLocks noGrp="1"/>
          </p:cNvSpPr>
          <p:nvPr>
            <p:ph type="ftr" sz="quarter" idx="3"/>
          </p:nvPr>
        </p:nvSpPr>
        <p:spPr>
          <a:xfrm>
            <a:off x="6025832" y="4997031"/>
            <a:ext cx="1544945" cy="103875"/>
          </a:xfrm>
          <a:prstGeom prst="rect">
            <a:avLst/>
          </a:prstGeom>
          <a:noFill/>
        </p:spPr>
        <p:txBody>
          <a:bodyPr wrap="square" tIns="0" bIns="0" anchor="b">
            <a:spAutoFit/>
          </a:bodyPr>
          <a:lstStyle>
            <a:lvl1pPr algn="r">
              <a:defRPr kumimoji="0" lang="en-US" sz="675" b="0" i="0" u="none" strike="noStrike" cap="all" spc="0" normalizeH="0" baseline="0">
                <a:ln>
                  <a:noFill/>
                </a:ln>
                <a:solidFill>
                  <a:schemeClr val="tx2"/>
                </a:solidFill>
                <a:effectLst/>
                <a:uLnTx/>
                <a:uFillTx/>
                <a:latin typeface="+mn-lt"/>
              </a:defRPr>
            </a:lvl1pPr>
          </a:lstStyle>
          <a:p>
            <a:endParaRPr lang="en-US" dirty="0"/>
          </a:p>
        </p:txBody>
      </p:sp>
      <p:sp>
        <p:nvSpPr>
          <p:cNvPr id="11" name="Slide Number Placeholder 10">
            <a:extLst>
              <a:ext uri="{FF2B5EF4-FFF2-40B4-BE49-F238E27FC236}">
                <a16:creationId xmlns:a16="http://schemas.microsoft.com/office/drawing/2014/main" id="{7F131301-7830-4E9C-80AC-EB431D3DB67B}"/>
              </a:ext>
            </a:extLst>
          </p:cNvPr>
          <p:cNvSpPr>
            <a:spLocks noGrp="1"/>
          </p:cNvSpPr>
          <p:nvPr>
            <p:ph type="sldNum" sz="quarter" idx="4"/>
          </p:nvPr>
        </p:nvSpPr>
        <p:spPr>
          <a:xfrm>
            <a:off x="8794751" y="4962164"/>
            <a:ext cx="342900" cy="196208"/>
          </a:xfrm>
          <a:prstGeom prst="rect">
            <a:avLst/>
          </a:prstGeom>
          <a:noFill/>
        </p:spPr>
        <p:txBody>
          <a:bodyPr wrap="square">
            <a:spAutoFit/>
          </a:bodyPr>
          <a:lstStyle>
            <a:lvl1pPr>
              <a:defRPr kumimoji="0" lang="en-US" sz="675" b="0" i="0" u="none" strike="noStrike" cap="none" spc="0" normalizeH="0" baseline="0" smtClean="0">
                <a:ln>
                  <a:noFill/>
                </a:ln>
                <a:solidFill>
                  <a:schemeClr val="tx2"/>
                </a:solidFill>
                <a:effectLst/>
                <a:uLnTx/>
                <a:uFillTx/>
                <a:latin typeface="+mn-lt"/>
              </a:defRPr>
            </a:lvl1pPr>
          </a:lstStyle>
          <a:p>
            <a:fld id="{FFB5D4F0-AE8D-452B-9D5B-F2E0C39E5C55}" type="slidenum">
              <a:rPr lang="en-US" smtClean="0"/>
              <a:t>‹#›</a:t>
            </a:fld>
            <a:endParaRPr lang="en-US"/>
          </a:p>
        </p:txBody>
      </p:sp>
      <p:pic>
        <p:nvPicPr>
          <p:cNvPr id="13" name="Picture 12">
            <a:extLst>
              <a:ext uri="{FF2B5EF4-FFF2-40B4-BE49-F238E27FC236}">
                <a16:creationId xmlns:a16="http://schemas.microsoft.com/office/drawing/2014/main" id="{465BDB9B-CF35-474D-BBD6-ED731E08B96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32506" y="78801"/>
            <a:ext cx="534092" cy="516289"/>
          </a:xfrm>
          <a:prstGeom prst="rect">
            <a:avLst/>
          </a:prstGeom>
        </p:spPr>
      </p:pic>
      <p:sp>
        <p:nvSpPr>
          <p:cNvPr id="9" name="Flowchart: Manual Input 8">
            <a:extLst>
              <a:ext uri="{FF2B5EF4-FFF2-40B4-BE49-F238E27FC236}">
                <a16:creationId xmlns:a16="http://schemas.microsoft.com/office/drawing/2014/main" id="{D7634FBD-BF61-4F1B-B1EC-8974FAC50A66}"/>
              </a:ext>
            </a:extLst>
          </p:cNvPr>
          <p:cNvSpPr/>
          <p:nvPr/>
        </p:nvSpPr>
        <p:spPr>
          <a:xfrm rot="5400000" flipH="1">
            <a:off x="4292188" y="-3268427"/>
            <a:ext cx="27432" cy="8023860"/>
          </a:xfrm>
          <a:prstGeom prst="flowChartManualInput">
            <a:avLst/>
          </a:prstGeom>
          <a:gradFill flip="none" rotWithShape="1">
            <a:gsLst>
              <a:gs pos="100000">
                <a:schemeClr val="accent1"/>
              </a:gs>
              <a:gs pos="45000">
                <a:schemeClr val="accent1">
                  <a:alpha val="48000"/>
                </a:schemeClr>
              </a:gs>
              <a:gs pos="4000">
                <a:schemeClr val="accent1">
                  <a:alpha val="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04537341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Lst>
  <p:hf hdr="0" ftr="0" dt="0"/>
  <p:txStyles>
    <p:titleStyle>
      <a:lvl1pPr algn="l" defTabSz="685800" rtl="0" eaLnBrk="1" latinLnBrk="0" hangingPunct="1">
        <a:lnSpc>
          <a:spcPct val="90000"/>
        </a:lnSpc>
        <a:spcBef>
          <a:spcPct val="0"/>
        </a:spcBef>
        <a:buNone/>
        <a:defRPr sz="1800" b="1" kern="1200" spc="23" baseline="0">
          <a:solidFill>
            <a:schemeClr val="tx1"/>
          </a:solidFill>
          <a:latin typeface="+mj-lt"/>
          <a:ea typeface="+mj-ea"/>
          <a:cs typeface="+mj-cs"/>
        </a:defRPr>
      </a:lvl1pPr>
    </p:titleStyle>
    <p:bodyStyle>
      <a:lvl1pPr marL="171450" indent="-171450" algn="l" defTabSz="685800" rtl="0" eaLnBrk="1" latinLnBrk="0" hangingPunct="1">
        <a:lnSpc>
          <a:spcPct val="100000"/>
        </a:lnSpc>
        <a:spcBef>
          <a:spcPts val="900"/>
        </a:spcBef>
        <a:buClr>
          <a:schemeClr val="tx2"/>
        </a:buClr>
        <a:buFont typeface="Arial" panose="020B0604020202020204" pitchFamily="34" charset="0"/>
        <a:buChar char="•"/>
        <a:defRPr sz="1500" kern="1200">
          <a:solidFill>
            <a:schemeClr val="tx1"/>
          </a:solidFill>
          <a:latin typeface="+mn-lt"/>
          <a:ea typeface="+mn-ea"/>
          <a:cs typeface="+mn-cs"/>
        </a:defRPr>
      </a:lvl1pPr>
      <a:lvl2pPr marL="514350" indent="-171450" algn="l" defTabSz="685800" rtl="0" eaLnBrk="1" latinLnBrk="0" hangingPunct="1">
        <a:lnSpc>
          <a:spcPct val="100000"/>
        </a:lnSpc>
        <a:spcBef>
          <a:spcPts val="450"/>
        </a:spcBef>
        <a:buClr>
          <a:schemeClr val="tx2"/>
        </a:buClr>
        <a:buFont typeface="Arial" panose="020B0604020202020204" pitchFamily="34" charset="0"/>
        <a:buChar char="‒"/>
        <a:defRPr sz="1350" kern="1200">
          <a:solidFill>
            <a:schemeClr val="tx1"/>
          </a:solidFill>
          <a:latin typeface="+mn-lt"/>
          <a:ea typeface="+mn-ea"/>
          <a:cs typeface="+mn-cs"/>
        </a:defRPr>
      </a:lvl2pPr>
      <a:lvl3pPr marL="857250" indent="-171450" algn="l" defTabSz="685800" rtl="0" eaLnBrk="1" latinLnBrk="0" hangingPunct="1">
        <a:lnSpc>
          <a:spcPct val="100000"/>
        </a:lnSpc>
        <a:spcBef>
          <a:spcPts val="450"/>
        </a:spcBef>
        <a:buClr>
          <a:schemeClr val="tx2"/>
        </a:buClr>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100000"/>
        </a:lnSpc>
        <a:spcBef>
          <a:spcPts val="450"/>
        </a:spcBef>
        <a:buClr>
          <a:schemeClr val="tx2"/>
        </a:buClr>
        <a:buFont typeface="Arial" panose="020B0604020202020204" pitchFamily="34" charset="0"/>
        <a:buChar char="‒"/>
        <a:defRPr sz="1050" kern="1200">
          <a:solidFill>
            <a:schemeClr val="tx1"/>
          </a:solidFill>
          <a:latin typeface="+mn-lt"/>
          <a:ea typeface="+mn-ea"/>
          <a:cs typeface="+mn-cs"/>
        </a:defRPr>
      </a:lvl4pPr>
      <a:lvl5pPr marL="1543050" indent="-171450" algn="l" defTabSz="685800" rtl="0" eaLnBrk="1" latinLnBrk="0" hangingPunct="1">
        <a:lnSpc>
          <a:spcPct val="100000"/>
        </a:lnSpc>
        <a:spcBef>
          <a:spcPts val="450"/>
        </a:spcBef>
        <a:buClr>
          <a:schemeClr val="tx2"/>
        </a:buClr>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9">
          <p15:clr>
            <a:srgbClr val="F26B43"/>
          </p15:clr>
        </p15:guide>
        <p15:guide id="3" orient="horz" pos="4267">
          <p15:clr>
            <a:srgbClr val="F26B43"/>
          </p15:clr>
        </p15:guide>
        <p15:guide id="4" orient="horz" pos="48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0.png"/><Relationship Id="rId5" Type="http://schemas.openxmlformats.org/officeDocument/2006/relationships/diagramQuickStyle" Target="../diagrams/quickStyle1.xml"/><Relationship Id="rId10" Type="http://schemas.openxmlformats.org/officeDocument/2006/relationships/image" Target="../media/image9.png"/><Relationship Id="rId4" Type="http://schemas.openxmlformats.org/officeDocument/2006/relationships/diagramLayout" Target="../diagrams/layout1.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hyperlink" Target="https://chemaxon.com/blog/presentation/enhanced-stereochemistry-features-how-to-use-them-and-handle-unknowns-and-mixtures" TargetMode="External"/><Relationship Id="rId4" Type="http://schemas.openxmlformats.org/officeDocument/2006/relationships/hyperlink" Target="https://greglandrum.github.io/rdkit-blog/posts/2023-11-19-explaining-stereo-groups.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503D324-8C38-4824-9264-293DE4AD12C9}"/>
              </a:ext>
            </a:extLst>
          </p:cNvPr>
          <p:cNvSpPr>
            <a:spLocks noGrp="1"/>
          </p:cNvSpPr>
          <p:nvPr>
            <p:ph type="ctrTitle"/>
          </p:nvPr>
        </p:nvSpPr>
        <p:spPr>
          <a:xfrm>
            <a:off x="1263642" y="2403505"/>
            <a:ext cx="3838197" cy="1155038"/>
          </a:xfrm>
        </p:spPr>
        <p:txBody>
          <a:bodyPr/>
          <a:lstStyle/>
          <a:p>
            <a:r>
              <a:rPr lang="en-US" dirty="0"/>
              <a:t>How to Not Annoy Chemists when showing them chemistry</a:t>
            </a:r>
          </a:p>
        </p:txBody>
      </p:sp>
      <p:sp>
        <p:nvSpPr>
          <p:cNvPr id="3" name="Subtitle 2">
            <a:extLst>
              <a:ext uri="{FF2B5EF4-FFF2-40B4-BE49-F238E27FC236}">
                <a16:creationId xmlns:a16="http://schemas.microsoft.com/office/drawing/2014/main" id="{631CCF95-7B55-4263-8DA6-4F1C4810074D}"/>
              </a:ext>
            </a:extLst>
          </p:cNvPr>
          <p:cNvSpPr>
            <a:spLocks noGrp="1"/>
          </p:cNvSpPr>
          <p:nvPr>
            <p:ph type="subTitle" idx="1"/>
          </p:nvPr>
        </p:nvSpPr>
        <p:spPr>
          <a:xfrm>
            <a:off x="1263642" y="3532850"/>
            <a:ext cx="3838197" cy="640556"/>
          </a:xfrm>
        </p:spPr>
        <p:txBody>
          <a:bodyPr/>
          <a:lstStyle/>
          <a:p>
            <a:r>
              <a:rPr lang="en-US" dirty="0"/>
              <a:t>Erin Geno, </a:t>
            </a:r>
            <a:r>
              <a:rPr lang="en-US" dirty="0" err="1"/>
              <a:t>RDKit</a:t>
            </a:r>
            <a:r>
              <a:rPr lang="en-US" dirty="0"/>
              <a:t> UGM</a:t>
            </a:r>
          </a:p>
          <a:p>
            <a:r>
              <a:rPr lang="en-US" dirty="0"/>
              <a:t>April 2025 Boston</a:t>
            </a:r>
          </a:p>
        </p:txBody>
      </p:sp>
    </p:spTree>
    <p:extLst>
      <p:ext uri="{BB962C8B-B14F-4D97-AF65-F5344CB8AC3E}">
        <p14:creationId xmlns:p14="http://schemas.microsoft.com/office/powerpoint/2010/main" val="1137019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745BF-FA8A-9BFD-2D59-A5722E088B9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86C052E-58F2-6F1A-3871-7BF50287C66D}"/>
              </a:ext>
            </a:extLst>
          </p:cNvPr>
          <p:cNvPicPr>
            <a:picLocks noChangeAspect="1"/>
          </p:cNvPicPr>
          <p:nvPr/>
        </p:nvPicPr>
        <p:blipFill>
          <a:blip r:embed="rId3"/>
          <a:srcRect b="3624"/>
          <a:stretch/>
        </p:blipFill>
        <p:spPr>
          <a:xfrm>
            <a:off x="4474845" y="1894007"/>
            <a:ext cx="3241615" cy="3124124"/>
          </a:xfrm>
          <a:prstGeom prst="rect">
            <a:avLst/>
          </a:prstGeom>
        </p:spPr>
      </p:pic>
      <p:sp>
        <p:nvSpPr>
          <p:cNvPr id="9" name="Text Placeholder 1">
            <a:extLst>
              <a:ext uri="{FF2B5EF4-FFF2-40B4-BE49-F238E27FC236}">
                <a16:creationId xmlns:a16="http://schemas.microsoft.com/office/drawing/2014/main" id="{F3E63F7F-74C4-D8CE-2C59-0E753C9270EC}"/>
              </a:ext>
            </a:extLst>
          </p:cNvPr>
          <p:cNvSpPr>
            <a:spLocks noGrp="1"/>
          </p:cNvSpPr>
          <p:nvPr>
            <p:ph type="body" idx="1"/>
          </p:nvPr>
        </p:nvSpPr>
        <p:spPr>
          <a:xfrm>
            <a:off x="363473" y="802386"/>
            <a:ext cx="4080510" cy="390310"/>
          </a:xfrm>
        </p:spPr>
        <p:txBody>
          <a:bodyPr/>
          <a:lstStyle/>
          <a:p>
            <a:r>
              <a:rPr lang="en-US" dirty="0"/>
              <a:t>You Drew:</a:t>
            </a:r>
          </a:p>
        </p:txBody>
      </p:sp>
      <p:sp>
        <p:nvSpPr>
          <p:cNvPr id="11" name="Text Placeholder 3">
            <a:extLst>
              <a:ext uri="{FF2B5EF4-FFF2-40B4-BE49-F238E27FC236}">
                <a16:creationId xmlns:a16="http://schemas.microsoft.com/office/drawing/2014/main" id="{380D1B41-1F13-7B71-3463-C151772DB81B}"/>
              </a:ext>
            </a:extLst>
          </p:cNvPr>
          <p:cNvSpPr>
            <a:spLocks noGrp="1"/>
          </p:cNvSpPr>
          <p:nvPr>
            <p:ph type="body" sz="quarter" idx="3"/>
          </p:nvPr>
        </p:nvSpPr>
        <p:spPr>
          <a:xfrm>
            <a:off x="4055397" y="806250"/>
            <a:ext cx="4080510" cy="1058610"/>
          </a:xfrm>
        </p:spPr>
        <p:txBody>
          <a:bodyPr/>
          <a:lstStyle/>
          <a:p>
            <a:r>
              <a:rPr lang="en-US" dirty="0"/>
              <a:t>That means:</a:t>
            </a:r>
          </a:p>
          <a:p>
            <a:pPr marL="214313" indent="-214313">
              <a:buFont typeface="Wingdings" pitchFamily="2" charset="2"/>
              <a:buChar char="Ø"/>
            </a:pPr>
            <a:r>
              <a:rPr lang="en-US" dirty="0">
                <a:solidFill>
                  <a:schemeClr val="tx1"/>
                </a:solidFill>
              </a:rPr>
              <a:t>You have a mixture of 2 diastereomers</a:t>
            </a:r>
          </a:p>
          <a:p>
            <a:r>
              <a:rPr lang="en-US" dirty="0">
                <a:solidFill>
                  <a:schemeClr val="tx1"/>
                </a:solidFill>
              </a:rPr>
              <a:t>Its one of the following Options:</a:t>
            </a:r>
          </a:p>
        </p:txBody>
      </p:sp>
      <p:sp>
        <p:nvSpPr>
          <p:cNvPr id="2" name="Title 1">
            <a:extLst>
              <a:ext uri="{FF2B5EF4-FFF2-40B4-BE49-F238E27FC236}">
                <a16:creationId xmlns:a16="http://schemas.microsoft.com/office/drawing/2014/main" id="{68DBA949-C806-4C66-6F71-E1C0A37CBAEF}"/>
              </a:ext>
            </a:extLst>
          </p:cNvPr>
          <p:cNvSpPr>
            <a:spLocks noGrp="1"/>
          </p:cNvSpPr>
          <p:nvPr>
            <p:ph type="title"/>
          </p:nvPr>
        </p:nvSpPr>
        <p:spPr>
          <a:xfrm>
            <a:off x="226314" y="142276"/>
            <a:ext cx="8091520" cy="524453"/>
          </a:xfrm>
        </p:spPr>
        <p:txBody>
          <a:bodyPr vert="horz" lIns="68580" tIns="34290" rIns="68580" bIns="34290" rtlCol="0" anchor="b">
            <a:normAutofit/>
          </a:bodyPr>
          <a:lstStyle/>
          <a:p>
            <a:r>
              <a:rPr lang="en-US" strike="sngStrike" dirty="0"/>
              <a:t>Enhanced</a:t>
            </a:r>
            <a:r>
              <a:rPr lang="en-US" dirty="0"/>
              <a:t> Empathetic Stereochemistry</a:t>
            </a:r>
          </a:p>
        </p:txBody>
      </p:sp>
      <p:sp>
        <p:nvSpPr>
          <p:cNvPr id="3" name="Slide Number Placeholder 2">
            <a:extLst>
              <a:ext uri="{FF2B5EF4-FFF2-40B4-BE49-F238E27FC236}">
                <a16:creationId xmlns:a16="http://schemas.microsoft.com/office/drawing/2014/main" id="{A4B4E0CA-528C-C5B3-A409-0C33A209DA92}"/>
              </a:ext>
            </a:extLst>
          </p:cNvPr>
          <p:cNvSpPr>
            <a:spLocks noGrp="1"/>
          </p:cNvSpPr>
          <p:nvPr>
            <p:ph type="sldNum" sz="quarter" idx="11"/>
          </p:nvPr>
        </p:nvSpPr>
        <p:spPr>
          <a:xfrm>
            <a:off x="8794751" y="4962164"/>
            <a:ext cx="342900" cy="173124"/>
          </a:xfrm>
        </p:spPr>
        <p:txBody>
          <a:bodyPr wrap="square">
            <a:normAutofit fontScale="92500" lnSpcReduction="20000"/>
          </a:bodyPr>
          <a:lstStyle/>
          <a:p>
            <a:pPr defTabSz="685800">
              <a:spcAft>
                <a:spcPts val="450"/>
              </a:spcAft>
              <a:buClrTx/>
            </a:pPr>
            <a:fld id="{FFB5D4F0-AE8D-452B-9D5B-F2E0C39E5C55}" type="slidenum">
              <a:rPr lang="en-US" kern="1200">
                <a:solidFill>
                  <a:srgbClr val="7B8A99"/>
                </a:solidFill>
                <a:latin typeface="Franklin Gothic Book" panose="020B0503020102020204"/>
                <a:ea typeface="+mn-ea"/>
                <a:cs typeface="+mn-cs"/>
              </a:rPr>
              <a:pPr defTabSz="685800">
                <a:spcAft>
                  <a:spcPts val="450"/>
                </a:spcAft>
                <a:buClrTx/>
              </a:pPr>
              <a:t>10</a:t>
            </a:fld>
            <a:endParaRPr lang="en-US" kern="1200">
              <a:solidFill>
                <a:srgbClr val="7B8A99"/>
              </a:solidFill>
              <a:latin typeface="Franklin Gothic Book" panose="020B0503020102020204"/>
              <a:ea typeface="+mn-ea"/>
              <a:cs typeface="+mn-cs"/>
            </a:endParaRPr>
          </a:p>
        </p:txBody>
      </p:sp>
      <p:sp>
        <p:nvSpPr>
          <p:cNvPr id="10" name="Rounded Rectangle 9">
            <a:extLst>
              <a:ext uri="{FF2B5EF4-FFF2-40B4-BE49-F238E27FC236}">
                <a16:creationId xmlns:a16="http://schemas.microsoft.com/office/drawing/2014/main" id="{1456EACB-64D0-2855-3704-6162B89E4BC0}"/>
              </a:ext>
            </a:extLst>
          </p:cNvPr>
          <p:cNvSpPr/>
          <p:nvPr/>
        </p:nvSpPr>
        <p:spPr>
          <a:xfrm>
            <a:off x="4243389" y="1912785"/>
            <a:ext cx="3731546" cy="1538589"/>
          </a:xfrm>
          <a:prstGeom prst="round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defTabSz="685800">
              <a:buClrTx/>
            </a:pPr>
            <a:endParaRPr lang="en-US" sz="1350" kern="1200">
              <a:solidFill>
                <a:srgbClr val="7B8A99"/>
              </a:solidFill>
              <a:latin typeface="Franklin Gothic Book" panose="020B0503020102020204"/>
            </a:endParaRPr>
          </a:p>
        </p:txBody>
      </p:sp>
      <p:sp>
        <p:nvSpPr>
          <p:cNvPr id="12" name="Rounded Rectangle 11">
            <a:extLst>
              <a:ext uri="{FF2B5EF4-FFF2-40B4-BE49-F238E27FC236}">
                <a16:creationId xmlns:a16="http://schemas.microsoft.com/office/drawing/2014/main" id="{1DFC0487-9FE5-28D6-D18A-E0B0E31C13D5}"/>
              </a:ext>
            </a:extLst>
          </p:cNvPr>
          <p:cNvSpPr/>
          <p:nvPr/>
        </p:nvSpPr>
        <p:spPr>
          <a:xfrm>
            <a:off x="4260822" y="3534763"/>
            <a:ext cx="3731546" cy="1440506"/>
          </a:xfrm>
          <a:prstGeom prst="round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defTabSz="685800">
              <a:buClrTx/>
            </a:pPr>
            <a:endParaRPr lang="en-US" sz="1350" kern="1200">
              <a:solidFill>
                <a:srgbClr val="7B8A99"/>
              </a:solidFill>
              <a:latin typeface="Franklin Gothic Book" panose="020B0503020102020204"/>
            </a:endParaRPr>
          </a:p>
        </p:txBody>
      </p:sp>
      <p:pic>
        <p:nvPicPr>
          <p:cNvPr id="4" name="Picture 3">
            <a:extLst>
              <a:ext uri="{FF2B5EF4-FFF2-40B4-BE49-F238E27FC236}">
                <a16:creationId xmlns:a16="http://schemas.microsoft.com/office/drawing/2014/main" id="{F1910D8D-9F00-F50F-604F-C23208DC45EA}"/>
              </a:ext>
            </a:extLst>
          </p:cNvPr>
          <p:cNvPicPr>
            <a:picLocks noChangeAspect="1"/>
          </p:cNvPicPr>
          <p:nvPr/>
        </p:nvPicPr>
        <p:blipFill>
          <a:blip r:embed="rId4"/>
          <a:stretch>
            <a:fillRect/>
          </a:stretch>
        </p:blipFill>
        <p:spPr>
          <a:xfrm>
            <a:off x="387579" y="1832081"/>
            <a:ext cx="2589973" cy="2465796"/>
          </a:xfrm>
          <a:prstGeom prst="rect">
            <a:avLst/>
          </a:prstGeom>
        </p:spPr>
      </p:pic>
      <p:sp>
        <p:nvSpPr>
          <p:cNvPr id="8" name="TextBox 7">
            <a:extLst>
              <a:ext uri="{FF2B5EF4-FFF2-40B4-BE49-F238E27FC236}">
                <a16:creationId xmlns:a16="http://schemas.microsoft.com/office/drawing/2014/main" id="{6446EF6A-2502-2387-E277-41A2031E0601}"/>
              </a:ext>
            </a:extLst>
          </p:cNvPr>
          <p:cNvSpPr txBox="1"/>
          <p:nvPr/>
        </p:nvSpPr>
        <p:spPr>
          <a:xfrm>
            <a:off x="5865892" y="3295692"/>
            <a:ext cx="591552" cy="415498"/>
          </a:xfrm>
          <a:prstGeom prst="rect">
            <a:avLst/>
          </a:prstGeom>
          <a:noFill/>
        </p:spPr>
        <p:txBody>
          <a:bodyPr wrap="square" rtlCol="0">
            <a:spAutoFit/>
          </a:bodyPr>
          <a:lstStyle/>
          <a:p>
            <a:pPr defTabSz="685800">
              <a:buClrTx/>
            </a:pPr>
            <a:r>
              <a:rPr lang="en-US" sz="2100" b="1" kern="1200" dirty="0">
                <a:solidFill>
                  <a:srgbClr val="303954"/>
                </a:solidFill>
                <a:latin typeface="Franklin Gothic Book" panose="020B0503020102020204"/>
                <a:ea typeface="+mn-ea"/>
                <a:cs typeface="+mn-cs"/>
              </a:rPr>
              <a:t>OR</a:t>
            </a:r>
          </a:p>
        </p:txBody>
      </p:sp>
    </p:spTree>
    <p:extLst>
      <p:ext uri="{BB962C8B-B14F-4D97-AF65-F5344CB8AC3E}">
        <p14:creationId xmlns:p14="http://schemas.microsoft.com/office/powerpoint/2010/main" val="60881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C50E3-BDF2-8C73-44F6-88C6723D53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CB4995-9C16-34C2-23A4-FC1C614BF812}"/>
              </a:ext>
            </a:extLst>
          </p:cNvPr>
          <p:cNvSpPr>
            <a:spLocks noGrp="1"/>
          </p:cNvSpPr>
          <p:nvPr>
            <p:ph type="title"/>
          </p:nvPr>
        </p:nvSpPr>
        <p:spPr/>
        <p:txBody>
          <a:bodyPr/>
          <a:lstStyle/>
          <a:p>
            <a:r>
              <a:rPr lang="en-US" dirty="0"/>
              <a:t>Enhanced </a:t>
            </a:r>
            <a:r>
              <a:rPr lang="en-US" strike="sngStrike" dirty="0"/>
              <a:t>Stereochemistry</a:t>
            </a:r>
            <a:r>
              <a:rPr lang="en-US" dirty="0"/>
              <a:t> SAR Analysis</a:t>
            </a:r>
          </a:p>
        </p:txBody>
      </p:sp>
      <p:sp>
        <p:nvSpPr>
          <p:cNvPr id="3" name="Slide Number Placeholder 2">
            <a:extLst>
              <a:ext uri="{FF2B5EF4-FFF2-40B4-BE49-F238E27FC236}">
                <a16:creationId xmlns:a16="http://schemas.microsoft.com/office/drawing/2014/main" id="{FF1C4342-00CD-FC7B-21DC-2AF2DCDCDE79}"/>
              </a:ext>
            </a:extLst>
          </p:cNvPr>
          <p:cNvSpPr>
            <a:spLocks noGrp="1"/>
          </p:cNvSpPr>
          <p:nvPr>
            <p:ph type="sldNum" sz="quarter" idx="11"/>
          </p:nvPr>
        </p:nvSpPr>
        <p:spPr/>
        <p:txBody>
          <a:bodyPr/>
          <a:lstStyle/>
          <a:p>
            <a:pPr defTabSz="685800">
              <a:buClrTx/>
            </a:pPr>
            <a:fld id="{FFB5D4F0-AE8D-452B-9D5B-F2E0C39E5C55}" type="slidenum">
              <a:rPr lang="en-US" kern="1200">
                <a:solidFill>
                  <a:srgbClr val="7B8A99"/>
                </a:solidFill>
                <a:latin typeface="Franklin Gothic Book" panose="020B0503020102020204"/>
                <a:ea typeface="+mn-ea"/>
                <a:cs typeface="+mn-cs"/>
              </a:rPr>
              <a:pPr defTabSz="685800">
                <a:buClrTx/>
              </a:pPr>
              <a:t>11</a:t>
            </a:fld>
            <a:endParaRPr lang="en-US" kern="1200">
              <a:solidFill>
                <a:srgbClr val="7B8A99"/>
              </a:solidFill>
              <a:latin typeface="Franklin Gothic Book" panose="020B0503020102020204"/>
              <a:ea typeface="+mn-ea"/>
              <a:cs typeface="+mn-cs"/>
            </a:endParaRPr>
          </a:p>
        </p:txBody>
      </p:sp>
      <p:sp>
        <p:nvSpPr>
          <p:cNvPr id="4" name="Content Placeholder 5">
            <a:extLst>
              <a:ext uri="{FF2B5EF4-FFF2-40B4-BE49-F238E27FC236}">
                <a16:creationId xmlns:a16="http://schemas.microsoft.com/office/drawing/2014/main" id="{923C51F8-9E93-E5E1-8AD9-7663C5529BAC}"/>
              </a:ext>
            </a:extLst>
          </p:cNvPr>
          <p:cNvSpPr txBox="1">
            <a:spLocks/>
          </p:cNvSpPr>
          <p:nvPr/>
        </p:nvSpPr>
        <p:spPr>
          <a:xfrm>
            <a:off x="385334" y="904128"/>
            <a:ext cx="8373332" cy="4061090"/>
          </a:xfrm>
          <a:prstGeom prst="rect">
            <a:avLst/>
          </a:prstGeom>
        </p:spPr>
        <p:txBody>
          <a:bodyPr/>
          <a:lstStyle>
            <a:lvl1pPr marL="228600" indent="-228600" algn="l" defTabSz="914400" rtl="0" eaLnBrk="1" latinLnBrk="0" hangingPunct="1">
              <a:lnSpc>
                <a:spcPct val="100000"/>
              </a:lnSpc>
              <a:spcBef>
                <a:spcPts val="12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900"/>
              </a:spcBef>
              <a:buClr>
                <a:srgbClr val="7B8A99"/>
              </a:buClr>
              <a:buNone/>
            </a:pPr>
            <a:r>
              <a:rPr lang="en-US" sz="1350" dirty="0">
                <a:solidFill>
                  <a:srgbClr val="F15B3D"/>
                </a:solidFill>
                <a:latin typeface="Franklin Gothic Medium" panose="020B0603020102020204"/>
              </a:rPr>
              <a:t>SHOW THE BENEFIT OF THE DATA CAPTURE</a:t>
            </a:r>
          </a:p>
          <a:p>
            <a:pPr marL="171450" indent="-171450" defTabSz="685800">
              <a:spcBef>
                <a:spcPts val="900"/>
              </a:spcBef>
              <a:buClr>
                <a:srgbClr val="7B8A99"/>
              </a:buClr>
            </a:pPr>
            <a:r>
              <a:rPr lang="en-US" sz="1350" dirty="0">
                <a:solidFill>
                  <a:srgbClr val="303954"/>
                </a:solidFill>
                <a:latin typeface="Franklin Gothic Book" panose="020B0503020102020204"/>
              </a:rPr>
              <a:t>If the chemists have to jump through hoops on registration, what are you doing with the data?</a:t>
            </a:r>
          </a:p>
          <a:p>
            <a:pPr marL="171450" indent="-171450" defTabSz="685800">
              <a:spcBef>
                <a:spcPts val="900"/>
              </a:spcBef>
              <a:buClr>
                <a:srgbClr val="7B8A99"/>
              </a:buClr>
            </a:pPr>
            <a:r>
              <a:rPr lang="en-US" sz="1350" dirty="0">
                <a:solidFill>
                  <a:srgbClr val="303954"/>
                </a:solidFill>
                <a:latin typeface="Franklin Gothic Book" panose="020B0503020102020204"/>
              </a:rPr>
              <a:t>How can you leverage enhanced stereo when showing SAR?</a:t>
            </a:r>
          </a:p>
          <a:p>
            <a:pPr marL="0" indent="0" defTabSz="685800">
              <a:spcBef>
                <a:spcPts val="900"/>
              </a:spcBef>
              <a:buClr>
                <a:srgbClr val="7B8A99"/>
              </a:buClr>
              <a:buNone/>
            </a:pPr>
            <a:endParaRPr lang="en-US" sz="1500" dirty="0">
              <a:solidFill>
                <a:srgbClr val="303954"/>
              </a:solidFill>
              <a:latin typeface="Franklin Gothic Book" panose="020B0503020102020204"/>
            </a:endParaRPr>
          </a:p>
        </p:txBody>
      </p:sp>
      <p:graphicFrame>
        <p:nvGraphicFramePr>
          <p:cNvPr id="6" name="Table 5">
            <a:extLst>
              <a:ext uri="{FF2B5EF4-FFF2-40B4-BE49-F238E27FC236}">
                <a16:creationId xmlns:a16="http://schemas.microsoft.com/office/drawing/2014/main" id="{5B48BF99-CBD1-57C9-FA9B-322A32097095}"/>
              </a:ext>
            </a:extLst>
          </p:cNvPr>
          <p:cNvGraphicFramePr>
            <a:graphicFrameLocks noGrp="1"/>
          </p:cNvGraphicFramePr>
          <p:nvPr/>
        </p:nvGraphicFramePr>
        <p:xfrm>
          <a:off x="1632528" y="2314564"/>
          <a:ext cx="4900613" cy="2303147"/>
        </p:xfrm>
        <a:graphic>
          <a:graphicData uri="http://schemas.openxmlformats.org/drawingml/2006/table">
            <a:tbl>
              <a:tblPr/>
              <a:tblGrid>
                <a:gridCol w="978694">
                  <a:extLst>
                    <a:ext uri="{9D8B030D-6E8A-4147-A177-3AD203B41FA5}">
                      <a16:colId xmlns:a16="http://schemas.microsoft.com/office/drawing/2014/main" val="2702721301"/>
                    </a:ext>
                  </a:extLst>
                </a:gridCol>
                <a:gridCol w="978694">
                  <a:extLst>
                    <a:ext uri="{9D8B030D-6E8A-4147-A177-3AD203B41FA5}">
                      <a16:colId xmlns:a16="http://schemas.microsoft.com/office/drawing/2014/main" val="3146054125"/>
                    </a:ext>
                  </a:extLst>
                </a:gridCol>
                <a:gridCol w="978694">
                  <a:extLst>
                    <a:ext uri="{9D8B030D-6E8A-4147-A177-3AD203B41FA5}">
                      <a16:colId xmlns:a16="http://schemas.microsoft.com/office/drawing/2014/main" val="4047361358"/>
                    </a:ext>
                  </a:extLst>
                </a:gridCol>
                <a:gridCol w="821531">
                  <a:extLst>
                    <a:ext uri="{9D8B030D-6E8A-4147-A177-3AD203B41FA5}">
                      <a16:colId xmlns:a16="http://schemas.microsoft.com/office/drawing/2014/main" val="2602143472"/>
                    </a:ext>
                  </a:extLst>
                </a:gridCol>
                <a:gridCol w="1143000">
                  <a:extLst>
                    <a:ext uri="{9D8B030D-6E8A-4147-A177-3AD203B41FA5}">
                      <a16:colId xmlns:a16="http://schemas.microsoft.com/office/drawing/2014/main" val="2299678102"/>
                    </a:ext>
                  </a:extLst>
                </a:gridCol>
              </a:tblGrid>
              <a:tr h="557213">
                <a:tc>
                  <a:txBody>
                    <a:bodyPr/>
                    <a:lstStyle/>
                    <a:p>
                      <a:pPr algn="ctr" rtl="0" fontAlgn="t">
                        <a:buNone/>
                      </a:pPr>
                      <a:r>
                        <a:rPr lang="en-US" sz="1100" b="0" i="0" u="none" strike="noStrike">
                          <a:solidFill>
                            <a:srgbClr val="FFFFFF"/>
                          </a:solidFill>
                          <a:effectLst/>
                          <a:latin typeface="Arial" panose="020B0604020202020204" pitchFamily="34" charset="0"/>
                        </a:rPr>
                        <a:t>Registered Structure</a:t>
                      </a:r>
                      <a:endParaRPr lang="en-US" sz="1000">
                        <a:effectLst/>
                      </a:endParaRPr>
                    </a:p>
                  </a:txBody>
                  <a:tcPr marL="71438" marR="71438" marT="71438" marB="71438">
                    <a:lnL w="9525" cap="flat" cmpd="sng" algn="ctr">
                      <a:solidFill>
                        <a:srgbClr val="424242"/>
                      </a:solidFill>
                      <a:prstDash val="solid"/>
                      <a:round/>
                      <a:headEnd type="none" w="med" len="med"/>
                      <a:tailEnd type="none" w="med" len="med"/>
                    </a:lnL>
                    <a:lnR w="9525" cap="flat" cmpd="sng" algn="ctr">
                      <a:solidFill>
                        <a:srgbClr val="424242"/>
                      </a:solidFill>
                      <a:prstDash val="solid"/>
                      <a:round/>
                      <a:headEnd type="none" w="med" len="med"/>
                      <a:tailEnd type="none" w="med" len="med"/>
                    </a:lnR>
                    <a:lnT w="9525" cap="flat" cmpd="sng" algn="ctr">
                      <a:solidFill>
                        <a:srgbClr val="424242"/>
                      </a:solidFill>
                      <a:prstDash val="solid"/>
                      <a:round/>
                      <a:headEnd type="none" w="med" len="med"/>
                      <a:tailEnd type="none" w="med" len="med"/>
                    </a:lnT>
                    <a:lnB w="9525" cap="flat" cmpd="sng" algn="ctr">
                      <a:solidFill>
                        <a:srgbClr val="424242"/>
                      </a:solidFill>
                      <a:prstDash val="solid"/>
                      <a:round/>
                      <a:headEnd type="none" w="med" len="med"/>
                      <a:tailEnd type="none" w="med" len="med"/>
                    </a:lnB>
                    <a:solidFill>
                      <a:srgbClr val="00838F"/>
                    </a:solidFill>
                  </a:tcPr>
                </a:tc>
                <a:tc>
                  <a:txBody>
                    <a:bodyPr/>
                    <a:lstStyle/>
                    <a:p>
                      <a:pPr algn="ctr" rtl="0" fontAlgn="t">
                        <a:buNone/>
                      </a:pPr>
                      <a:r>
                        <a:rPr lang="en-US" sz="1100" b="0" i="0" u="none" strike="noStrike">
                          <a:solidFill>
                            <a:srgbClr val="FFFFFF"/>
                          </a:solidFill>
                          <a:effectLst/>
                          <a:latin typeface="Arial" panose="020B0604020202020204" pitchFamily="34" charset="0"/>
                        </a:rPr>
                        <a:t>Num Stereocenters</a:t>
                      </a:r>
                      <a:endParaRPr lang="en-US" sz="1000">
                        <a:effectLst/>
                      </a:endParaRPr>
                    </a:p>
                  </a:txBody>
                  <a:tcPr marL="71438" marR="71438" marT="71438" marB="71438">
                    <a:lnL w="9525" cap="flat" cmpd="sng" algn="ctr">
                      <a:solidFill>
                        <a:srgbClr val="424242"/>
                      </a:solidFill>
                      <a:prstDash val="solid"/>
                      <a:round/>
                      <a:headEnd type="none" w="med" len="med"/>
                      <a:tailEnd type="none" w="med" len="med"/>
                    </a:lnL>
                    <a:lnR w="9525" cap="flat" cmpd="sng" algn="ctr">
                      <a:solidFill>
                        <a:srgbClr val="424242"/>
                      </a:solidFill>
                      <a:prstDash val="solid"/>
                      <a:round/>
                      <a:headEnd type="none" w="med" len="med"/>
                      <a:tailEnd type="none" w="med" len="med"/>
                    </a:lnR>
                    <a:lnT w="9525" cap="flat" cmpd="sng" algn="ctr">
                      <a:solidFill>
                        <a:srgbClr val="424242"/>
                      </a:solidFill>
                      <a:prstDash val="solid"/>
                      <a:round/>
                      <a:headEnd type="none" w="med" len="med"/>
                      <a:tailEnd type="none" w="med" len="med"/>
                    </a:lnT>
                    <a:lnB w="9525" cap="flat" cmpd="sng" algn="ctr">
                      <a:solidFill>
                        <a:srgbClr val="424242"/>
                      </a:solidFill>
                      <a:prstDash val="solid"/>
                      <a:round/>
                      <a:headEnd type="none" w="med" len="med"/>
                      <a:tailEnd type="none" w="med" len="med"/>
                    </a:lnB>
                    <a:solidFill>
                      <a:srgbClr val="00838F"/>
                    </a:solidFill>
                  </a:tcPr>
                </a:tc>
                <a:tc>
                  <a:txBody>
                    <a:bodyPr/>
                    <a:lstStyle/>
                    <a:p>
                      <a:pPr algn="ctr" rtl="0" fontAlgn="t">
                        <a:buNone/>
                      </a:pPr>
                      <a:r>
                        <a:rPr lang="en-US" sz="1100" b="0" i="0" u="none" strike="noStrike">
                          <a:solidFill>
                            <a:srgbClr val="FFFFFF"/>
                          </a:solidFill>
                          <a:effectLst/>
                          <a:latin typeface="Arial" panose="020B0604020202020204" pitchFamily="34" charset="0"/>
                        </a:rPr>
                        <a:t>Num Possible Isomers</a:t>
                      </a:r>
                      <a:endParaRPr lang="en-US" sz="1000">
                        <a:effectLst/>
                      </a:endParaRPr>
                    </a:p>
                  </a:txBody>
                  <a:tcPr marL="71438" marR="71438" marT="71438" marB="71438">
                    <a:lnL w="9525" cap="flat" cmpd="sng" algn="ctr">
                      <a:solidFill>
                        <a:srgbClr val="424242"/>
                      </a:solidFill>
                      <a:prstDash val="solid"/>
                      <a:round/>
                      <a:headEnd type="none" w="med" len="med"/>
                      <a:tailEnd type="none" w="med" len="med"/>
                    </a:lnL>
                    <a:lnR w="9525" cap="flat" cmpd="sng" algn="ctr">
                      <a:solidFill>
                        <a:srgbClr val="424242"/>
                      </a:solidFill>
                      <a:prstDash val="solid"/>
                      <a:round/>
                      <a:headEnd type="none" w="med" len="med"/>
                      <a:tailEnd type="none" w="med" len="med"/>
                    </a:lnR>
                    <a:lnT w="9525" cap="flat" cmpd="sng" algn="ctr">
                      <a:solidFill>
                        <a:srgbClr val="424242"/>
                      </a:solidFill>
                      <a:prstDash val="solid"/>
                      <a:round/>
                      <a:headEnd type="none" w="med" len="med"/>
                      <a:tailEnd type="none" w="med" len="med"/>
                    </a:lnT>
                    <a:lnB w="9525" cap="flat" cmpd="sng" algn="ctr">
                      <a:solidFill>
                        <a:srgbClr val="424242"/>
                      </a:solidFill>
                      <a:prstDash val="solid"/>
                      <a:round/>
                      <a:headEnd type="none" w="med" len="med"/>
                      <a:tailEnd type="none" w="med" len="med"/>
                    </a:lnB>
                    <a:solidFill>
                      <a:srgbClr val="00838F"/>
                    </a:solidFill>
                  </a:tcPr>
                </a:tc>
                <a:tc>
                  <a:txBody>
                    <a:bodyPr/>
                    <a:lstStyle/>
                    <a:p>
                      <a:pPr algn="ctr" rtl="0" fontAlgn="t">
                        <a:buNone/>
                      </a:pPr>
                      <a:r>
                        <a:rPr lang="en-US" sz="1100" b="0" i="0" u="none" strike="noStrike">
                          <a:solidFill>
                            <a:srgbClr val="FFFFFF"/>
                          </a:solidFill>
                          <a:effectLst/>
                          <a:latin typeface="Arial" panose="020B0604020202020204" pitchFamily="34" charset="0"/>
                        </a:rPr>
                        <a:t>Activity</a:t>
                      </a:r>
                      <a:endParaRPr lang="en-US" sz="1000">
                        <a:effectLst/>
                      </a:endParaRPr>
                    </a:p>
                  </a:txBody>
                  <a:tcPr marL="71438" marR="71438" marT="71438" marB="71438">
                    <a:lnL w="9525" cap="flat" cmpd="sng" algn="ctr">
                      <a:solidFill>
                        <a:srgbClr val="424242"/>
                      </a:solidFill>
                      <a:prstDash val="solid"/>
                      <a:round/>
                      <a:headEnd type="none" w="med" len="med"/>
                      <a:tailEnd type="none" w="med" len="med"/>
                    </a:lnL>
                    <a:lnR w="9525" cap="flat" cmpd="sng" algn="ctr">
                      <a:solidFill>
                        <a:srgbClr val="424242"/>
                      </a:solidFill>
                      <a:prstDash val="solid"/>
                      <a:round/>
                      <a:headEnd type="none" w="med" len="med"/>
                      <a:tailEnd type="none" w="med" len="med"/>
                    </a:lnR>
                    <a:lnT w="9525" cap="flat" cmpd="sng" algn="ctr">
                      <a:solidFill>
                        <a:srgbClr val="424242"/>
                      </a:solidFill>
                      <a:prstDash val="solid"/>
                      <a:round/>
                      <a:headEnd type="none" w="med" len="med"/>
                      <a:tailEnd type="none" w="med" len="med"/>
                    </a:lnT>
                    <a:lnB w="9525" cap="flat" cmpd="sng" algn="ctr">
                      <a:solidFill>
                        <a:srgbClr val="424242"/>
                      </a:solidFill>
                      <a:prstDash val="solid"/>
                      <a:round/>
                      <a:headEnd type="none" w="med" len="med"/>
                      <a:tailEnd type="none" w="med" len="med"/>
                    </a:lnB>
                    <a:solidFill>
                      <a:srgbClr val="00838F"/>
                    </a:solidFill>
                  </a:tcPr>
                </a:tc>
                <a:tc>
                  <a:txBody>
                    <a:bodyPr/>
                    <a:lstStyle/>
                    <a:p>
                      <a:pPr algn="ctr" rtl="0" fontAlgn="t">
                        <a:buNone/>
                      </a:pPr>
                      <a:r>
                        <a:rPr lang="en-US" sz="1100" b="0" i="0" u="none" strike="noStrike">
                          <a:solidFill>
                            <a:srgbClr val="FFFFFF"/>
                          </a:solidFill>
                          <a:effectLst/>
                          <a:latin typeface="Arial" panose="020B0604020202020204" pitchFamily="34" charset="0"/>
                        </a:rPr>
                        <a:t>Putative Active Isomer</a:t>
                      </a:r>
                      <a:endParaRPr lang="en-US" sz="1000">
                        <a:effectLst/>
                      </a:endParaRPr>
                    </a:p>
                  </a:txBody>
                  <a:tcPr marL="71438" marR="71438" marT="71438" marB="71438">
                    <a:lnL w="9525" cap="flat" cmpd="sng" algn="ctr">
                      <a:solidFill>
                        <a:srgbClr val="424242"/>
                      </a:solidFill>
                      <a:prstDash val="solid"/>
                      <a:round/>
                      <a:headEnd type="none" w="med" len="med"/>
                      <a:tailEnd type="none" w="med" len="med"/>
                    </a:lnL>
                    <a:lnR w="9525" cap="flat" cmpd="sng" algn="ctr">
                      <a:solidFill>
                        <a:srgbClr val="424242"/>
                      </a:solidFill>
                      <a:prstDash val="solid"/>
                      <a:round/>
                      <a:headEnd type="none" w="med" len="med"/>
                      <a:tailEnd type="none" w="med" len="med"/>
                    </a:lnR>
                    <a:lnT w="9525" cap="flat" cmpd="sng" algn="ctr">
                      <a:solidFill>
                        <a:srgbClr val="424242"/>
                      </a:solidFill>
                      <a:prstDash val="solid"/>
                      <a:round/>
                      <a:headEnd type="none" w="med" len="med"/>
                      <a:tailEnd type="none" w="med" len="med"/>
                    </a:lnT>
                    <a:lnB w="9525" cap="flat" cmpd="sng" algn="ctr">
                      <a:solidFill>
                        <a:srgbClr val="424242"/>
                      </a:solidFill>
                      <a:prstDash val="solid"/>
                      <a:round/>
                      <a:headEnd type="none" w="med" len="med"/>
                      <a:tailEnd type="none" w="med" len="med"/>
                    </a:lnB>
                    <a:solidFill>
                      <a:srgbClr val="00838F"/>
                    </a:solidFill>
                  </a:tcPr>
                </a:tc>
                <a:extLst>
                  <a:ext uri="{0D108BD9-81ED-4DB2-BD59-A6C34878D82A}">
                    <a16:rowId xmlns:a16="http://schemas.microsoft.com/office/drawing/2014/main" val="4161737204"/>
                  </a:ext>
                </a:extLst>
              </a:tr>
              <a:tr h="842963">
                <a:tc>
                  <a:txBody>
                    <a:bodyPr/>
                    <a:lstStyle/>
                    <a:p>
                      <a:pPr fontAlgn="t"/>
                      <a:r>
                        <a:rPr lang="en-US" sz="1000">
                          <a:effectLst/>
                        </a:rPr>
                        <a:t> </a:t>
                      </a:r>
                    </a:p>
                  </a:txBody>
                  <a:tcPr marL="71438" marR="71438" marT="71438" marB="7143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424242"/>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rtl="0" fontAlgn="t">
                        <a:buNone/>
                      </a:pPr>
                      <a:r>
                        <a:rPr lang="en-US" sz="1100" b="0" i="0" u="none" strike="noStrike">
                          <a:solidFill>
                            <a:srgbClr val="000000"/>
                          </a:solidFill>
                          <a:effectLst/>
                          <a:latin typeface="Arial" panose="020B0604020202020204" pitchFamily="34" charset="0"/>
                        </a:rPr>
                        <a:t>2</a:t>
                      </a:r>
                      <a:endParaRPr lang="en-US" sz="1000">
                        <a:effectLst/>
                      </a:endParaRPr>
                    </a:p>
                  </a:txBody>
                  <a:tcPr marL="71438" marR="71438" marT="71438" marB="7143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424242"/>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rtl="0" fontAlgn="t">
                        <a:buNone/>
                      </a:pPr>
                      <a:r>
                        <a:rPr lang="en-US" sz="1100" b="0" i="0" u="none" strike="noStrike">
                          <a:solidFill>
                            <a:srgbClr val="000000"/>
                          </a:solidFill>
                          <a:effectLst/>
                          <a:latin typeface="Arial" panose="020B0604020202020204" pitchFamily="34" charset="0"/>
                        </a:rPr>
                        <a:t>2</a:t>
                      </a:r>
                      <a:endParaRPr lang="en-US" sz="1000">
                        <a:effectLst/>
                      </a:endParaRPr>
                    </a:p>
                  </a:txBody>
                  <a:tcPr marL="71438" marR="71438" marT="71438" marB="7143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424242"/>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rtl="0" fontAlgn="t">
                        <a:buNone/>
                      </a:pPr>
                      <a:r>
                        <a:rPr lang="en-US" sz="1100" b="0" i="0" u="none" strike="noStrike">
                          <a:solidFill>
                            <a:srgbClr val="000000"/>
                          </a:solidFill>
                          <a:effectLst/>
                          <a:latin typeface="Arial" panose="020B0604020202020204" pitchFamily="34" charset="0"/>
                        </a:rPr>
                        <a:t>100 nm</a:t>
                      </a:r>
                      <a:endParaRPr lang="en-US" sz="1000">
                        <a:effectLst/>
                      </a:endParaRPr>
                    </a:p>
                  </a:txBody>
                  <a:tcPr marL="71438" marR="71438" marT="71438" marB="7143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424242"/>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fontAlgn="t"/>
                      <a:r>
                        <a:rPr lang="en-US" sz="1000">
                          <a:effectLst/>
                        </a:rPr>
                        <a:t> </a:t>
                      </a:r>
                    </a:p>
                  </a:txBody>
                  <a:tcPr marL="71438" marR="71438" marT="71438" marB="7143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424242"/>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3579846493"/>
                  </a:ext>
                </a:extLst>
              </a:tr>
              <a:tr h="814388">
                <a:tc>
                  <a:txBody>
                    <a:bodyPr/>
                    <a:lstStyle/>
                    <a:p>
                      <a:pPr fontAlgn="t"/>
                      <a:r>
                        <a:rPr lang="en-US" sz="1000">
                          <a:effectLst/>
                        </a:rPr>
                        <a:t> </a:t>
                      </a:r>
                    </a:p>
                  </a:txBody>
                  <a:tcPr marL="71438" marR="71438" marT="71438" marB="7143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rtl="0" fontAlgn="t">
                        <a:buNone/>
                      </a:pPr>
                      <a:r>
                        <a:rPr lang="en-US" sz="1100" b="0" i="0" u="none" strike="noStrike">
                          <a:solidFill>
                            <a:srgbClr val="000000"/>
                          </a:solidFill>
                          <a:effectLst/>
                          <a:latin typeface="Arial" panose="020B0604020202020204" pitchFamily="34" charset="0"/>
                        </a:rPr>
                        <a:t>2</a:t>
                      </a:r>
                      <a:endParaRPr lang="en-US" sz="1000">
                        <a:effectLst/>
                      </a:endParaRPr>
                    </a:p>
                  </a:txBody>
                  <a:tcPr marL="71438" marR="71438" marT="71438" marB="7143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rtl="0" fontAlgn="t">
                        <a:buNone/>
                      </a:pPr>
                      <a:r>
                        <a:rPr lang="en-US" sz="1100" b="0" i="0" u="none" strike="noStrike">
                          <a:solidFill>
                            <a:srgbClr val="000000"/>
                          </a:solidFill>
                          <a:effectLst/>
                          <a:latin typeface="Arial" panose="020B0604020202020204" pitchFamily="34" charset="0"/>
                        </a:rPr>
                        <a:t>2</a:t>
                      </a:r>
                      <a:endParaRPr lang="en-US" sz="1000">
                        <a:effectLst/>
                      </a:endParaRPr>
                    </a:p>
                  </a:txBody>
                  <a:tcPr marL="71438" marR="71438" marT="71438" marB="7143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algn="ctr" rtl="0" fontAlgn="t">
                        <a:buNone/>
                      </a:pPr>
                      <a:r>
                        <a:rPr lang="en-US" sz="1100" b="0" i="0" u="none" strike="noStrike">
                          <a:solidFill>
                            <a:srgbClr val="000000"/>
                          </a:solidFill>
                          <a:effectLst/>
                          <a:latin typeface="Arial" panose="020B0604020202020204" pitchFamily="34" charset="0"/>
                        </a:rPr>
                        <a:t>1 nm</a:t>
                      </a:r>
                      <a:endParaRPr lang="en-US" sz="1000">
                        <a:effectLst/>
                      </a:endParaRPr>
                    </a:p>
                  </a:txBody>
                  <a:tcPr marL="71438" marR="71438" marT="71438" marB="7143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tc>
                  <a:txBody>
                    <a:bodyPr/>
                    <a:lstStyle/>
                    <a:p>
                      <a:pPr fontAlgn="t"/>
                      <a:r>
                        <a:rPr lang="en-US" sz="1000" dirty="0">
                          <a:effectLst/>
                        </a:rPr>
                        <a:t> </a:t>
                      </a:r>
                    </a:p>
                  </a:txBody>
                  <a:tcPr marL="71438" marR="71438" marT="71438" marB="71438">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3709475579"/>
                  </a:ext>
                </a:extLst>
              </a:tr>
            </a:tbl>
          </a:graphicData>
        </a:graphic>
      </p:graphicFrame>
      <p:sp>
        <p:nvSpPr>
          <p:cNvPr id="7" name="Rectangle 1">
            <a:extLst>
              <a:ext uri="{FF2B5EF4-FFF2-40B4-BE49-F238E27FC236}">
                <a16:creationId xmlns:a16="http://schemas.microsoft.com/office/drawing/2014/main" id="{99BEA12F-40BE-E42C-3B0A-1824291AA3FC}"/>
              </a:ext>
            </a:extLst>
          </p:cNvPr>
          <p:cNvSpPr>
            <a:spLocks noChangeArrowheads="1"/>
          </p:cNvSpPr>
          <p:nvPr/>
        </p:nvSpPr>
        <p:spPr bwMode="auto">
          <a:xfrm>
            <a:off x="2099073" y="1758167"/>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a:buClrTx/>
            </a:pPr>
            <a:endParaRPr lang="en-US" sz="1350" kern="1200">
              <a:solidFill>
                <a:srgbClr val="303954"/>
              </a:solidFill>
              <a:latin typeface="Franklin Gothic Book" panose="020B0503020102020204"/>
              <a:ea typeface="+mn-ea"/>
              <a:cs typeface="+mn-cs"/>
            </a:endParaRPr>
          </a:p>
        </p:txBody>
      </p:sp>
      <p:pic>
        <p:nvPicPr>
          <p:cNvPr id="6147" name="Picture 3">
            <a:extLst>
              <a:ext uri="{FF2B5EF4-FFF2-40B4-BE49-F238E27FC236}">
                <a16:creationId xmlns:a16="http://schemas.microsoft.com/office/drawing/2014/main" id="{FD2AEC03-B5E4-1CB8-E632-546B8716EA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28" y="2969910"/>
            <a:ext cx="876006" cy="59612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236B7D9-9BD9-F8A9-CACE-44525B23A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840" y="3037154"/>
            <a:ext cx="803309" cy="46163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a:extLst>
              <a:ext uri="{FF2B5EF4-FFF2-40B4-BE49-F238E27FC236}">
                <a16:creationId xmlns:a16="http://schemas.microsoft.com/office/drawing/2014/main" id="{57B3964C-89B9-40CE-AF21-ED59916E4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582" y="3756488"/>
            <a:ext cx="876006" cy="59612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A2BF0EAA-07C9-4B34-DE1A-13B8FE8F54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7840" y="3864429"/>
            <a:ext cx="803309" cy="461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026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83777-C16E-467F-AB83-8BAA33E709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E94600-1AFE-2B6A-B0C2-538B15F1C998}"/>
              </a:ext>
            </a:extLst>
          </p:cNvPr>
          <p:cNvSpPr>
            <a:spLocks noGrp="1"/>
          </p:cNvSpPr>
          <p:nvPr>
            <p:ph type="title"/>
          </p:nvPr>
        </p:nvSpPr>
        <p:spPr>
          <a:xfrm>
            <a:off x="485829" y="820396"/>
            <a:ext cx="5209656" cy="1882463"/>
          </a:xfrm>
        </p:spPr>
        <p:txBody>
          <a:bodyPr vert="horz" lIns="34290" tIns="34290" rIns="34290" bIns="34290" rtlCol="0" anchor="b">
            <a:normAutofit fontScale="90000"/>
          </a:bodyPr>
          <a:lstStyle/>
          <a:p>
            <a:r>
              <a:rPr lang="en-US" dirty="0"/>
              <a:t>Building block preparation and selection</a:t>
            </a:r>
          </a:p>
        </p:txBody>
      </p:sp>
    </p:spTree>
    <p:extLst>
      <p:ext uri="{BB962C8B-B14F-4D97-AF65-F5344CB8AC3E}">
        <p14:creationId xmlns:p14="http://schemas.microsoft.com/office/powerpoint/2010/main" val="4224089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54ABB-5F7C-2F18-32D8-7043533D71AD}"/>
              </a:ext>
            </a:extLst>
          </p:cNvPr>
          <p:cNvSpPr>
            <a:spLocks noGrp="1"/>
          </p:cNvSpPr>
          <p:nvPr>
            <p:ph type="title"/>
          </p:nvPr>
        </p:nvSpPr>
        <p:spPr/>
        <p:txBody>
          <a:bodyPr/>
          <a:lstStyle/>
          <a:p>
            <a:r>
              <a:rPr lang="en-US" dirty="0"/>
              <a:t>Building block preparation</a:t>
            </a:r>
          </a:p>
        </p:txBody>
      </p:sp>
      <p:sp>
        <p:nvSpPr>
          <p:cNvPr id="3" name="Slide Number Placeholder 2">
            <a:extLst>
              <a:ext uri="{FF2B5EF4-FFF2-40B4-BE49-F238E27FC236}">
                <a16:creationId xmlns:a16="http://schemas.microsoft.com/office/drawing/2014/main" id="{971C545D-14F1-7F86-D8F9-BED6C2DDA8B4}"/>
              </a:ext>
            </a:extLst>
          </p:cNvPr>
          <p:cNvSpPr>
            <a:spLocks noGrp="1"/>
          </p:cNvSpPr>
          <p:nvPr>
            <p:ph type="sldNum" sz="quarter" idx="11"/>
          </p:nvPr>
        </p:nvSpPr>
        <p:spPr/>
        <p:txBody>
          <a:bodyPr/>
          <a:lstStyle/>
          <a:p>
            <a:pPr defTabSz="685800">
              <a:buClrTx/>
            </a:pPr>
            <a:fld id="{FFB5D4F0-AE8D-452B-9D5B-F2E0C39E5C55}" type="slidenum">
              <a:rPr lang="en-US" kern="1200">
                <a:solidFill>
                  <a:srgbClr val="7B8A99"/>
                </a:solidFill>
                <a:latin typeface="Franklin Gothic Book" panose="020B0503020102020204"/>
                <a:ea typeface="+mn-ea"/>
                <a:cs typeface="+mn-cs"/>
              </a:rPr>
              <a:pPr defTabSz="685800">
                <a:buClrTx/>
              </a:pPr>
              <a:t>13</a:t>
            </a:fld>
            <a:endParaRPr lang="en-US" kern="1200">
              <a:solidFill>
                <a:srgbClr val="7B8A99"/>
              </a:solidFill>
              <a:latin typeface="Franklin Gothic Book" panose="020B0503020102020204"/>
              <a:ea typeface="+mn-ea"/>
              <a:cs typeface="+mn-cs"/>
            </a:endParaRPr>
          </a:p>
        </p:txBody>
      </p:sp>
      <p:sp>
        <p:nvSpPr>
          <p:cNvPr id="4" name="Content Placeholder 5">
            <a:extLst>
              <a:ext uri="{FF2B5EF4-FFF2-40B4-BE49-F238E27FC236}">
                <a16:creationId xmlns:a16="http://schemas.microsoft.com/office/drawing/2014/main" id="{DF5F50FF-B436-E4F3-CD27-FBDC25D26AF4}"/>
              </a:ext>
            </a:extLst>
          </p:cNvPr>
          <p:cNvSpPr txBox="1">
            <a:spLocks/>
          </p:cNvSpPr>
          <p:nvPr/>
        </p:nvSpPr>
        <p:spPr>
          <a:xfrm>
            <a:off x="294895" y="901074"/>
            <a:ext cx="8373332" cy="2099301"/>
          </a:xfrm>
          <a:prstGeom prst="rect">
            <a:avLst/>
          </a:prstGeom>
        </p:spPr>
        <p:txBody>
          <a:bodyPr/>
          <a:lstStyle>
            <a:lvl1pPr marL="228600" indent="-228600" algn="l" defTabSz="914400" rtl="0" eaLnBrk="1" latinLnBrk="0" hangingPunct="1">
              <a:lnSpc>
                <a:spcPct val="100000"/>
              </a:lnSpc>
              <a:spcBef>
                <a:spcPts val="12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900"/>
              </a:spcBef>
              <a:buClr>
                <a:srgbClr val="7B8A99"/>
              </a:buClr>
              <a:buNone/>
            </a:pPr>
            <a:r>
              <a:rPr lang="en-US" sz="1500" dirty="0">
                <a:solidFill>
                  <a:srgbClr val="303954"/>
                </a:solidFill>
                <a:latin typeface="Franklin Gothic Book" panose="020B0503020102020204"/>
              </a:rPr>
              <a:t>Hey I got this list of available amines from my favorite vendor/CRO. Can we enumerate a 96 member library to blow out the SAR on this spiffy new core we just identified?</a:t>
            </a:r>
          </a:p>
          <a:p>
            <a:pPr marL="171450" indent="-171450" defTabSz="685800">
              <a:spcBef>
                <a:spcPts val="900"/>
              </a:spcBef>
              <a:buClr>
                <a:srgbClr val="7B8A99"/>
              </a:buClr>
            </a:pPr>
            <a:endParaRPr lang="en-US" sz="1500" dirty="0">
              <a:solidFill>
                <a:srgbClr val="303954"/>
              </a:solidFill>
              <a:latin typeface="Franklin Gothic Book" panose="020B0503020102020204"/>
            </a:endParaRPr>
          </a:p>
        </p:txBody>
      </p:sp>
      <p:sp>
        <p:nvSpPr>
          <p:cNvPr id="5" name="Oval Callout 4">
            <a:extLst>
              <a:ext uri="{FF2B5EF4-FFF2-40B4-BE49-F238E27FC236}">
                <a16:creationId xmlns:a16="http://schemas.microsoft.com/office/drawing/2014/main" id="{43E53593-341E-6201-9A39-A98720D55BEA}"/>
              </a:ext>
            </a:extLst>
          </p:cNvPr>
          <p:cNvSpPr/>
          <p:nvPr/>
        </p:nvSpPr>
        <p:spPr>
          <a:xfrm>
            <a:off x="6088538" y="3142745"/>
            <a:ext cx="2579689" cy="1577340"/>
          </a:xfrm>
          <a:prstGeom prst="wedgeEllipseCallout">
            <a:avLst>
              <a:gd name="adj1" fmla="val -53400"/>
              <a:gd name="adj2" fmla="val 4720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350" kern="1200" dirty="0">
                <a:solidFill>
                  <a:prstClr val="white"/>
                </a:solidFill>
                <a:latin typeface="Franklin Gothic Book" panose="020B0503020102020204"/>
              </a:rPr>
              <a:t>“If it doesn’t include the catalog number I’ll be sad”</a:t>
            </a:r>
          </a:p>
          <a:p>
            <a:pPr algn="ctr" defTabSz="685800">
              <a:buClrTx/>
            </a:pPr>
            <a:endParaRPr lang="en-US" sz="1350" kern="1200" dirty="0">
              <a:solidFill>
                <a:prstClr val="white"/>
              </a:solidFill>
              <a:latin typeface="Franklin Gothic Book" panose="020B0503020102020204"/>
            </a:endParaRPr>
          </a:p>
          <a:p>
            <a:pPr algn="ctr" defTabSz="685800">
              <a:buClrTx/>
            </a:pPr>
            <a:r>
              <a:rPr lang="en-US" sz="1350" kern="1200" dirty="0">
                <a:solidFill>
                  <a:prstClr val="white"/>
                </a:solidFill>
                <a:latin typeface="Franklin Gothic Book" panose="020B0503020102020204"/>
              </a:rPr>
              <a:t>K. Shortsleeves</a:t>
            </a:r>
            <a:r>
              <a:rPr lang="en-US" sz="1200" kern="1200" dirty="0">
                <a:solidFill>
                  <a:prstClr val="white"/>
                </a:solidFill>
                <a:latin typeface="Franklin Gothic Book" panose="020B0503020102020204"/>
              </a:rPr>
              <a:t>, </a:t>
            </a:r>
            <a:r>
              <a:rPr lang="en-US" sz="1200" i="1" kern="1200" dirty="0">
                <a:solidFill>
                  <a:prstClr val="white"/>
                </a:solidFill>
                <a:latin typeface="Franklin Gothic Book" panose="020B0503020102020204"/>
              </a:rPr>
              <a:t>actual chemist</a:t>
            </a:r>
          </a:p>
        </p:txBody>
      </p:sp>
      <p:sp>
        <p:nvSpPr>
          <p:cNvPr id="6" name="Content Placeholder 5">
            <a:extLst>
              <a:ext uri="{FF2B5EF4-FFF2-40B4-BE49-F238E27FC236}">
                <a16:creationId xmlns:a16="http://schemas.microsoft.com/office/drawing/2014/main" id="{64E83370-84FF-58F6-5CF0-D7AB74B859DE}"/>
              </a:ext>
            </a:extLst>
          </p:cNvPr>
          <p:cNvSpPr txBox="1">
            <a:spLocks/>
          </p:cNvSpPr>
          <p:nvPr/>
        </p:nvSpPr>
        <p:spPr>
          <a:xfrm>
            <a:off x="294895" y="3461149"/>
            <a:ext cx="8373332" cy="470266"/>
          </a:xfrm>
          <a:prstGeom prst="rect">
            <a:avLst/>
          </a:prstGeom>
        </p:spPr>
        <p:txBody>
          <a:bodyPr/>
          <a:lstStyle>
            <a:lvl1pPr marL="228600" indent="-228600" algn="l" defTabSz="914400" rtl="0" eaLnBrk="1" latinLnBrk="0" hangingPunct="1">
              <a:lnSpc>
                <a:spcPct val="100000"/>
              </a:lnSpc>
              <a:spcBef>
                <a:spcPts val="12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900"/>
              </a:spcBef>
              <a:buClr>
                <a:srgbClr val="7B8A99"/>
              </a:buClr>
              <a:buNone/>
            </a:pPr>
            <a:r>
              <a:rPr lang="en-US" sz="1500" b="1" i="1" dirty="0">
                <a:solidFill>
                  <a:srgbClr val="F15B3D"/>
                </a:solidFill>
                <a:latin typeface="Franklin Gothic Medium" panose="020B0603020102020204"/>
              </a:rPr>
              <a:t>Imagine searching for reagents and running chemistry.</a:t>
            </a:r>
          </a:p>
          <a:p>
            <a:pPr marL="171450" indent="-171450" defTabSz="685800">
              <a:spcBef>
                <a:spcPts val="900"/>
              </a:spcBef>
              <a:buClr>
                <a:srgbClr val="7B8A99"/>
              </a:buClr>
            </a:pPr>
            <a:r>
              <a:rPr lang="en-US" sz="1500" dirty="0">
                <a:solidFill>
                  <a:srgbClr val="303954"/>
                </a:solidFill>
                <a:latin typeface="Franklin Gothic Book" panose="020B0503020102020204"/>
              </a:rPr>
              <a:t>Can I buy this reagent?</a:t>
            </a:r>
          </a:p>
          <a:p>
            <a:pPr marL="171450" indent="-171450" defTabSz="685800">
              <a:spcBef>
                <a:spcPts val="900"/>
              </a:spcBef>
              <a:buClr>
                <a:srgbClr val="7B8A99"/>
              </a:buClr>
            </a:pPr>
            <a:r>
              <a:rPr lang="en-US" sz="1500" dirty="0">
                <a:solidFill>
                  <a:srgbClr val="303954"/>
                </a:solidFill>
                <a:latin typeface="Franklin Gothic Book" panose="020B0503020102020204"/>
              </a:rPr>
              <a:t>From Where?</a:t>
            </a:r>
          </a:p>
          <a:p>
            <a:pPr marL="171450" indent="-171450" defTabSz="685800">
              <a:spcBef>
                <a:spcPts val="900"/>
              </a:spcBef>
              <a:buClr>
                <a:srgbClr val="7B8A99"/>
              </a:buClr>
            </a:pPr>
            <a:r>
              <a:rPr lang="en-US" sz="1500" dirty="0">
                <a:solidFill>
                  <a:srgbClr val="303954"/>
                </a:solidFill>
                <a:latin typeface="Franklin Gothic Book" panose="020B0503020102020204"/>
              </a:rPr>
              <a:t>Will it work in my chemistry?</a:t>
            </a:r>
          </a:p>
        </p:txBody>
      </p:sp>
      <p:graphicFrame>
        <p:nvGraphicFramePr>
          <p:cNvPr id="7" name="Diagram 6">
            <a:extLst>
              <a:ext uri="{FF2B5EF4-FFF2-40B4-BE49-F238E27FC236}">
                <a16:creationId xmlns:a16="http://schemas.microsoft.com/office/drawing/2014/main" id="{9D1F1CB0-1E49-9127-4B92-80A644AD49C1}"/>
              </a:ext>
            </a:extLst>
          </p:cNvPr>
          <p:cNvGraphicFramePr/>
          <p:nvPr/>
        </p:nvGraphicFramePr>
        <p:xfrm>
          <a:off x="678703" y="1799958"/>
          <a:ext cx="7605713" cy="841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2987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00760-BC24-F91A-77F3-CFE21EBF60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35D684-D3D1-E4EC-FB1D-8CCAC9B4D78B}"/>
              </a:ext>
            </a:extLst>
          </p:cNvPr>
          <p:cNvSpPr>
            <a:spLocks noGrp="1"/>
          </p:cNvSpPr>
          <p:nvPr>
            <p:ph type="title"/>
          </p:nvPr>
        </p:nvSpPr>
        <p:spPr/>
        <p:txBody>
          <a:bodyPr/>
          <a:lstStyle/>
          <a:p>
            <a:r>
              <a:rPr lang="en-US" dirty="0"/>
              <a:t>Building block preparation</a:t>
            </a:r>
          </a:p>
        </p:txBody>
      </p:sp>
      <p:sp>
        <p:nvSpPr>
          <p:cNvPr id="3" name="Slide Number Placeholder 2">
            <a:extLst>
              <a:ext uri="{FF2B5EF4-FFF2-40B4-BE49-F238E27FC236}">
                <a16:creationId xmlns:a16="http://schemas.microsoft.com/office/drawing/2014/main" id="{0A44D15C-D349-14B2-1EEB-B17FCCD6801C}"/>
              </a:ext>
            </a:extLst>
          </p:cNvPr>
          <p:cNvSpPr>
            <a:spLocks noGrp="1"/>
          </p:cNvSpPr>
          <p:nvPr>
            <p:ph type="sldNum" sz="quarter" idx="11"/>
          </p:nvPr>
        </p:nvSpPr>
        <p:spPr/>
        <p:txBody>
          <a:bodyPr/>
          <a:lstStyle/>
          <a:p>
            <a:pPr defTabSz="685800">
              <a:buClrTx/>
            </a:pPr>
            <a:fld id="{FFB5D4F0-AE8D-452B-9D5B-F2E0C39E5C55}" type="slidenum">
              <a:rPr lang="en-US" kern="1200">
                <a:solidFill>
                  <a:srgbClr val="7B8A99"/>
                </a:solidFill>
                <a:latin typeface="Franklin Gothic Book" panose="020B0503020102020204"/>
                <a:ea typeface="+mn-ea"/>
                <a:cs typeface="+mn-cs"/>
              </a:rPr>
              <a:pPr defTabSz="685800">
                <a:buClrTx/>
              </a:pPr>
              <a:t>14</a:t>
            </a:fld>
            <a:endParaRPr lang="en-US" kern="1200">
              <a:solidFill>
                <a:srgbClr val="7B8A99"/>
              </a:solidFill>
              <a:latin typeface="Franklin Gothic Book" panose="020B0503020102020204"/>
              <a:ea typeface="+mn-ea"/>
              <a:cs typeface="+mn-cs"/>
            </a:endParaRPr>
          </a:p>
        </p:txBody>
      </p:sp>
      <p:sp>
        <p:nvSpPr>
          <p:cNvPr id="4" name="Content Placeholder 5">
            <a:extLst>
              <a:ext uri="{FF2B5EF4-FFF2-40B4-BE49-F238E27FC236}">
                <a16:creationId xmlns:a16="http://schemas.microsoft.com/office/drawing/2014/main" id="{E2442B2F-81FF-7474-AFA4-2BEEE2B9E38F}"/>
              </a:ext>
            </a:extLst>
          </p:cNvPr>
          <p:cNvSpPr txBox="1">
            <a:spLocks/>
          </p:cNvSpPr>
          <p:nvPr/>
        </p:nvSpPr>
        <p:spPr>
          <a:xfrm>
            <a:off x="294895" y="901074"/>
            <a:ext cx="8373332" cy="2099301"/>
          </a:xfrm>
          <a:prstGeom prst="rect">
            <a:avLst/>
          </a:prstGeom>
        </p:spPr>
        <p:txBody>
          <a:bodyPr/>
          <a:lstStyle>
            <a:lvl1pPr marL="228600" indent="-228600" algn="l" defTabSz="914400" rtl="0" eaLnBrk="1" latinLnBrk="0" hangingPunct="1">
              <a:lnSpc>
                <a:spcPct val="100000"/>
              </a:lnSpc>
              <a:spcBef>
                <a:spcPts val="12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900"/>
              </a:spcBef>
              <a:buClr>
                <a:srgbClr val="7B8A99"/>
              </a:buClr>
              <a:buNone/>
            </a:pPr>
            <a:r>
              <a:rPr lang="en-US" sz="1500" dirty="0">
                <a:solidFill>
                  <a:srgbClr val="303954"/>
                </a:solidFill>
                <a:latin typeface="Franklin Gothic Book" panose="020B0503020102020204"/>
              </a:rPr>
              <a:t>Hey I got this list of available amines from my favorite vendor/CRO. Can we enumerate a 96 member library to blow out the SAR on this spiffy new core we just identified?</a:t>
            </a:r>
          </a:p>
          <a:p>
            <a:pPr marL="171450" indent="-171450" defTabSz="685800">
              <a:spcBef>
                <a:spcPts val="900"/>
              </a:spcBef>
              <a:buClr>
                <a:srgbClr val="7B8A99"/>
              </a:buClr>
            </a:pPr>
            <a:endParaRPr lang="en-US" sz="1500" dirty="0">
              <a:solidFill>
                <a:srgbClr val="303954"/>
              </a:solidFill>
              <a:latin typeface="Franklin Gothic Book" panose="020B0503020102020204"/>
            </a:endParaRPr>
          </a:p>
        </p:txBody>
      </p:sp>
      <p:sp>
        <p:nvSpPr>
          <p:cNvPr id="6" name="Content Placeholder 5">
            <a:extLst>
              <a:ext uri="{FF2B5EF4-FFF2-40B4-BE49-F238E27FC236}">
                <a16:creationId xmlns:a16="http://schemas.microsoft.com/office/drawing/2014/main" id="{1159F26B-F8F4-2FF7-3755-8A3CA451A014}"/>
              </a:ext>
            </a:extLst>
          </p:cNvPr>
          <p:cNvSpPr txBox="1">
            <a:spLocks/>
          </p:cNvSpPr>
          <p:nvPr/>
        </p:nvSpPr>
        <p:spPr>
          <a:xfrm>
            <a:off x="2461675" y="3147717"/>
            <a:ext cx="1775998" cy="936544"/>
          </a:xfrm>
          <a:prstGeom prst="rect">
            <a:avLst/>
          </a:prstGeom>
        </p:spPr>
        <p:txBody>
          <a:bodyPr/>
          <a:lstStyle>
            <a:lvl1pPr marL="228600" indent="-228600" algn="l" defTabSz="914400" rtl="0" eaLnBrk="1" latinLnBrk="0" hangingPunct="1">
              <a:lnSpc>
                <a:spcPct val="100000"/>
              </a:lnSpc>
              <a:spcBef>
                <a:spcPts val="12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900"/>
              </a:spcBef>
              <a:buClr>
                <a:srgbClr val="7B8A99"/>
              </a:buClr>
              <a:buNone/>
            </a:pPr>
            <a:r>
              <a:rPr lang="en-US" sz="1500" dirty="0">
                <a:solidFill>
                  <a:srgbClr val="303954"/>
                </a:solidFill>
                <a:latin typeface="Franklin Gothic Book" panose="020B0503020102020204"/>
              </a:rPr>
              <a:t>Or don’t, but DO keep reference to catalog #</a:t>
            </a:r>
          </a:p>
        </p:txBody>
      </p:sp>
      <p:graphicFrame>
        <p:nvGraphicFramePr>
          <p:cNvPr id="7" name="Diagram 6">
            <a:extLst>
              <a:ext uri="{FF2B5EF4-FFF2-40B4-BE49-F238E27FC236}">
                <a16:creationId xmlns:a16="http://schemas.microsoft.com/office/drawing/2014/main" id="{4E59334A-895E-E44A-92E1-6F91F2FE9BBB}"/>
              </a:ext>
            </a:extLst>
          </p:cNvPr>
          <p:cNvGraphicFramePr/>
          <p:nvPr/>
        </p:nvGraphicFramePr>
        <p:xfrm>
          <a:off x="678703" y="1799958"/>
          <a:ext cx="7605713" cy="841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Straight Arrow Connector 8">
            <a:extLst>
              <a:ext uri="{FF2B5EF4-FFF2-40B4-BE49-F238E27FC236}">
                <a16:creationId xmlns:a16="http://schemas.microsoft.com/office/drawing/2014/main" id="{D7776CC1-5092-2B9F-5506-4AE9DFCF96EA}"/>
              </a:ext>
            </a:extLst>
          </p:cNvPr>
          <p:cNvCxnSpPr>
            <a:cxnSpLocks/>
            <a:stCxn id="6" idx="0"/>
          </p:cNvCxnSpPr>
          <p:nvPr/>
        </p:nvCxnSpPr>
        <p:spPr>
          <a:xfrm flipV="1">
            <a:off x="3349674" y="2288857"/>
            <a:ext cx="0" cy="85886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3" name="Content Placeholder 5">
            <a:extLst>
              <a:ext uri="{FF2B5EF4-FFF2-40B4-BE49-F238E27FC236}">
                <a16:creationId xmlns:a16="http://schemas.microsoft.com/office/drawing/2014/main" id="{84A4E004-56D1-ACC5-4A11-9A0770023554}"/>
              </a:ext>
            </a:extLst>
          </p:cNvPr>
          <p:cNvSpPr txBox="1">
            <a:spLocks/>
          </p:cNvSpPr>
          <p:nvPr/>
        </p:nvSpPr>
        <p:spPr>
          <a:xfrm>
            <a:off x="4761963" y="3334819"/>
            <a:ext cx="1775998" cy="936544"/>
          </a:xfrm>
          <a:prstGeom prst="rect">
            <a:avLst/>
          </a:prstGeom>
        </p:spPr>
        <p:txBody>
          <a:bodyPr/>
          <a:lstStyle>
            <a:lvl1pPr marL="228600" indent="-228600" algn="l" defTabSz="914400" rtl="0" eaLnBrk="1" latinLnBrk="0" hangingPunct="1">
              <a:lnSpc>
                <a:spcPct val="100000"/>
              </a:lnSpc>
              <a:spcBef>
                <a:spcPts val="12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900"/>
              </a:spcBef>
              <a:buClr>
                <a:srgbClr val="7B8A99"/>
              </a:buClr>
              <a:buNone/>
            </a:pPr>
            <a:r>
              <a:rPr lang="en-US" sz="1500" dirty="0">
                <a:solidFill>
                  <a:srgbClr val="303954"/>
                </a:solidFill>
                <a:latin typeface="Franklin Gothic Book" panose="020B0503020102020204"/>
              </a:rPr>
              <a:t>What functional groups kill the chemistry?</a:t>
            </a:r>
          </a:p>
        </p:txBody>
      </p:sp>
      <p:cxnSp>
        <p:nvCxnSpPr>
          <p:cNvPr id="14" name="Straight Arrow Connector 13">
            <a:extLst>
              <a:ext uri="{FF2B5EF4-FFF2-40B4-BE49-F238E27FC236}">
                <a16:creationId xmlns:a16="http://schemas.microsoft.com/office/drawing/2014/main" id="{75C531C9-F5B4-B5DA-C3A5-51F6C20E7EEE}"/>
              </a:ext>
            </a:extLst>
          </p:cNvPr>
          <p:cNvCxnSpPr>
            <a:cxnSpLocks/>
            <a:stCxn id="13" idx="0"/>
          </p:cNvCxnSpPr>
          <p:nvPr/>
        </p:nvCxnSpPr>
        <p:spPr>
          <a:xfrm flipV="1">
            <a:off x="5649962" y="2475959"/>
            <a:ext cx="0" cy="85886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CBE5ACBA-5E7E-8AA2-487E-7AA5DBF299AE}"/>
              </a:ext>
            </a:extLst>
          </p:cNvPr>
          <p:cNvSpPr txBox="1">
            <a:spLocks/>
          </p:cNvSpPr>
          <p:nvPr/>
        </p:nvSpPr>
        <p:spPr>
          <a:xfrm>
            <a:off x="6967188" y="3147717"/>
            <a:ext cx="1775998" cy="936544"/>
          </a:xfrm>
          <a:prstGeom prst="rect">
            <a:avLst/>
          </a:prstGeom>
        </p:spPr>
        <p:txBody>
          <a:bodyPr/>
          <a:lstStyle>
            <a:lvl1pPr marL="228600" indent="-228600" algn="l" defTabSz="914400" rtl="0" eaLnBrk="1" latinLnBrk="0" hangingPunct="1">
              <a:lnSpc>
                <a:spcPct val="100000"/>
              </a:lnSpc>
              <a:spcBef>
                <a:spcPts val="12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900"/>
              </a:spcBef>
              <a:buClr>
                <a:srgbClr val="7B8A99"/>
              </a:buClr>
              <a:buNone/>
            </a:pPr>
            <a:r>
              <a:rPr lang="en-US" sz="1500" dirty="0">
                <a:solidFill>
                  <a:srgbClr val="303954"/>
                </a:solidFill>
                <a:latin typeface="Franklin Gothic Book" panose="020B0503020102020204"/>
              </a:rPr>
              <a:t>What list can I use to order BBs?</a:t>
            </a:r>
          </a:p>
        </p:txBody>
      </p:sp>
      <p:cxnSp>
        <p:nvCxnSpPr>
          <p:cNvPr id="16" name="Straight Arrow Connector 15">
            <a:extLst>
              <a:ext uri="{FF2B5EF4-FFF2-40B4-BE49-F238E27FC236}">
                <a16:creationId xmlns:a16="http://schemas.microsoft.com/office/drawing/2014/main" id="{FD628EBD-477A-DA01-1A9A-DB9CD7641F26}"/>
              </a:ext>
            </a:extLst>
          </p:cNvPr>
          <p:cNvCxnSpPr>
            <a:cxnSpLocks/>
          </p:cNvCxnSpPr>
          <p:nvPr/>
        </p:nvCxnSpPr>
        <p:spPr>
          <a:xfrm flipV="1">
            <a:off x="7855187" y="2541160"/>
            <a:ext cx="0" cy="635494"/>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39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8BAA9-8C0D-0917-7E62-8C57343E3B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49749-CF3B-1B07-4FFE-BA440669AA06}"/>
              </a:ext>
            </a:extLst>
          </p:cNvPr>
          <p:cNvSpPr>
            <a:spLocks noGrp="1"/>
          </p:cNvSpPr>
          <p:nvPr>
            <p:ph type="title"/>
          </p:nvPr>
        </p:nvSpPr>
        <p:spPr/>
        <p:txBody>
          <a:bodyPr/>
          <a:lstStyle/>
          <a:p>
            <a:r>
              <a:rPr lang="en-US" dirty="0"/>
              <a:t>Reaction kill rules</a:t>
            </a:r>
          </a:p>
        </p:txBody>
      </p:sp>
      <p:sp>
        <p:nvSpPr>
          <p:cNvPr id="3" name="Slide Number Placeholder 2">
            <a:extLst>
              <a:ext uri="{FF2B5EF4-FFF2-40B4-BE49-F238E27FC236}">
                <a16:creationId xmlns:a16="http://schemas.microsoft.com/office/drawing/2014/main" id="{4A43CE85-7CD2-AC0C-7944-E394DE549760}"/>
              </a:ext>
            </a:extLst>
          </p:cNvPr>
          <p:cNvSpPr>
            <a:spLocks noGrp="1"/>
          </p:cNvSpPr>
          <p:nvPr>
            <p:ph type="sldNum" sz="quarter" idx="11"/>
          </p:nvPr>
        </p:nvSpPr>
        <p:spPr/>
        <p:txBody>
          <a:bodyPr/>
          <a:lstStyle/>
          <a:p>
            <a:pPr defTabSz="685800">
              <a:buClrTx/>
            </a:pPr>
            <a:fld id="{FFB5D4F0-AE8D-452B-9D5B-F2E0C39E5C55}" type="slidenum">
              <a:rPr lang="en-US" kern="1200">
                <a:solidFill>
                  <a:srgbClr val="7B8A99"/>
                </a:solidFill>
                <a:latin typeface="Franklin Gothic Book" panose="020B0503020102020204"/>
                <a:ea typeface="+mn-ea"/>
                <a:cs typeface="+mn-cs"/>
              </a:rPr>
              <a:pPr defTabSz="685800">
                <a:buClrTx/>
              </a:pPr>
              <a:t>15</a:t>
            </a:fld>
            <a:endParaRPr lang="en-US" kern="1200">
              <a:solidFill>
                <a:srgbClr val="7B8A99"/>
              </a:solidFill>
              <a:latin typeface="Franklin Gothic Book" panose="020B0503020102020204"/>
              <a:ea typeface="+mn-ea"/>
              <a:cs typeface="+mn-cs"/>
            </a:endParaRPr>
          </a:p>
        </p:txBody>
      </p:sp>
      <p:sp>
        <p:nvSpPr>
          <p:cNvPr id="5" name="Content Placeholder 5">
            <a:extLst>
              <a:ext uri="{FF2B5EF4-FFF2-40B4-BE49-F238E27FC236}">
                <a16:creationId xmlns:a16="http://schemas.microsoft.com/office/drawing/2014/main" id="{866F8391-C060-4680-A0D0-DEB6717C6BB2}"/>
              </a:ext>
            </a:extLst>
          </p:cNvPr>
          <p:cNvSpPr txBox="1">
            <a:spLocks/>
          </p:cNvSpPr>
          <p:nvPr/>
        </p:nvSpPr>
        <p:spPr>
          <a:xfrm>
            <a:off x="351043" y="2095654"/>
            <a:ext cx="4072367" cy="2619220"/>
          </a:xfrm>
          <a:prstGeom prst="rect">
            <a:avLst/>
          </a:prstGeom>
        </p:spPr>
        <p:txBody>
          <a:bodyPr/>
          <a:lstStyle>
            <a:lvl1pPr marL="228600" indent="-228600" algn="l" defTabSz="914400" rtl="0" eaLnBrk="1" latinLnBrk="0" hangingPunct="1">
              <a:lnSpc>
                <a:spcPct val="100000"/>
              </a:lnSpc>
              <a:spcBef>
                <a:spcPts val="12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900"/>
              </a:spcBef>
              <a:buClr>
                <a:srgbClr val="7B8A99"/>
              </a:buClr>
              <a:buNone/>
            </a:pPr>
            <a:endParaRPr lang="en-US" sz="1500" dirty="0">
              <a:solidFill>
                <a:srgbClr val="303954"/>
              </a:solidFill>
              <a:latin typeface="Franklin Gothic Book" panose="020B0503020102020204"/>
            </a:endParaRPr>
          </a:p>
          <a:p>
            <a:pPr marL="0" indent="0" defTabSz="685800">
              <a:spcBef>
                <a:spcPts val="900"/>
              </a:spcBef>
              <a:buClr>
                <a:srgbClr val="7B8A99"/>
              </a:buClr>
              <a:buNone/>
            </a:pPr>
            <a:r>
              <a:rPr lang="en-US" sz="1500" b="1" dirty="0">
                <a:solidFill>
                  <a:srgbClr val="F15B3D"/>
                </a:solidFill>
                <a:latin typeface="Franklin Gothic Book" panose="020B0503020102020204"/>
              </a:rPr>
              <a:t>Requires: </a:t>
            </a:r>
          </a:p>
          <a:p>
            <a:pPr marL="0" indent="0" defTabSz="685800">
              <a:spcBef>
                <a:spcPts val="900"/>
              </a:spcBef>
              <a:buClr>
                <a:srgbClr val="7B8A99"/>
              </a:buClr>
              <a:buNone/>
            </a:pPr>
            <a:r>
              <a:rPr lang="en-US" sz="1500" dirty="0">
                <a:solidFill>
                  <a:srgbClr val="303954"/>
                </a:solidFill>
                <a:latin typeface="Franklin Gothic Book" panose="020B0503020102020204"/>
              </a:rPr>
              <a:t>- Primary or secondary amine (not amide), </a:t>
            </a:r>
          </a:p>
          <a:p>
            <a:pPr marL="0" indent="0" defTabSz="685800">
              <a:spcBef>
                <a:spcPts val="900"/>
              </a:spcBef>
              <a:buClr>
                <a:srgbClr val="7B8A99"/>
              </a:buClr>
              <a:buNone/>
            </a:pPr>
            <a:r>
              <a:rPr lang="en-US" sz="1500" dirty="0">
                <a:solidFill>
                  <a:srgbClr val="303954"/>
                </a:solidFill>
                <a:latin typeface="Franklin Gothic Book" panose="020B0503020102020204"/>
              </a:rPr>
              <a:t>- ONLY one reactive amine &lt;- this is a case where storing BBs with PGs attached helps</a:t>
            </a:r>
          </a:p>
          <a:p>
            <a:pPr marL="0" indent="0" defTabSz="685800">
              <a:spcBef>
                <a:spcPts val="900"/>
              </a:spcBef>
              <a:buClr>
                <a:srgbClr val="7B8A99"/>
              </a:buClr>
              <a:buNone/>
            </a:pPr>
            <a:r>
              <a:rPr lang="en-US" sz="1500" b="1" dirty="0">
                <a:solidFill>
                  <a:srgbClr val="F15B3D"/>
                </a:solidFill>
                <a:latin typeface="Franklin Gothic Book" panose="020B0503020102020204"/>
              </a:rPr>
              <a:t>NO</a:t>
            </a:r>
            <a:r>
              <a:rPr lang="en-US" sz="1500" dirty="0">
                <a:solidFill>
                  <a:srgbClr val="F15B3D"/>
                </a:solidFill>
                <a:latin typeface="Franklin Gothic Book" panose="020B0503020102020204"/>
              </a:rPr>
              <a:t>: </a:t>
            </a:r>
          </a:p>
          <a:p>
            <a:pPr marL="0" indent="0" defTabSz="685800">
              <a:spcBef>
                <a:spcPts val="900"/>
              </a:spcBef>
              <a:buClr>
                <a:srgbClr val="7B8A99"/>
              </a:buClr>
              <a:buNone/>
            </a:pPr>
            <a:r>
              <a:rPr lang="en-US" sz="1500" dirty="0">
                <a:solidFill>
                  <a:srgbClr val="303954"/>
                </a:solidFill>
                <a:latin typeface="Franklin Gothic Book" panose="020B0503020102020204"/>
              </a:rPr>
              <a:t>- carboxylic acids</a:t>
            </a:r>
          </a:p>
        </p:txBody>
      </p:sp>
      <p:pic>
        <p:nvPicPr>
          <p:cNvPr id="8" name="Picture 7">
            <a:extLst>
              <a:ext uri="{FF2B5EF4-FFF2-40B4-BE49-F238E27FC236}">
                <a16:creationId xmlns:a16="http://schemas.microsoft.com/office/drawing/2014/main" id="{3DA38EB2-E162-E47E-F87C-9DCDF9DCC1F7}"/>
              </a:ext>
            </a:extLst>
          </p:cNvPr>
          <p:cNvPicPr>
            <a:picLocks noChangeAspect="1"/>
          </p:cNvPicPr>
          <p:nvPr/>
        </p:nvPicPr>
        <p:blipFill>
          <a:blip r:embed="rId3"/>
          <a:stretch>
            <a:fillRect/>
          </a:stretch>
        </p:blipFill>
        <p:spPr>
          <a:xfrm>
            <a:off x="177799" y="1174748"/>
            <a:ext cx="3754468" cy="1207959"/>
          </a:xfrm>
          <a:prstGeom prst="rect">
            <a:avLst/>
          </a:prstGeom>
        </p:spPr>
      </p:pic>
      <p:sp>
        <p:nvSpPr>
          <p:cNvPr id="12" name="Rounded Rectangle 11">
            <a:extLst>
              <a:ext uri="{FF2B5EF4-FFF2-40B4-BE49-F238E27FC236}">
                <a16:creationId xmlns:a16="http://schemas.microsoft.com/office/drawing/2014/main" id="{94DFEE3B-3703-1273-728B-262E4E505EE6}"/>
              </a:ext>
            </a:extLst>
          </p:cNvPr>
          <p:cNvSpPr/>
          <p:nvPr/>
        </p:nvSpPr>
        <p:spPr>
          <a:xfrm>
            <a:off x="5194935" y="2411114"/>
            <a:ext cx="3272267" cy="56578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800" kern="1200" dirty="0">
                <a:solidFill>
                  <a:prstClr val="white"/>
                </a:solidFill>
                <a:latin typeface="Franklin Gothic Book" panose="020B0503020102020204"/>
              </a:rPr>
              <a:t>This is thinking like a chemist!</a:t>
            </a:r>
          </a:p>
        </p:txBody>
      </p:sp>
    </p:spTree>
    <p:extLst>
      <p:ext uri="{BB962C8B-B14F-4D97-AF65-F5344CB8AC3E}">
        <p14:creationId xmlns:p14="http://schemas.microsoft.com/office/powerpoint/2010/main" val="104479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CD2FA-37A2-119F-2FA1-E090A8FED0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3B4CAA-C5D4-451C-AAAF-9345BDB48190}"/>
              </a:ext>
            </a:extLst>
          </p:cNvPr>
          <p:cNvSpPr>
            <a:spLocks noGrp="1"/>
          </p:cNvSpPr>
          <p:nvPr>
            <p:ph type="title"/>
          </p:nvPr>
        </p:nvSpPr>
        <p:spPr/>
        <p:txBody>
          <a:bodyPr/>
          <a:lstStyle/>
          <a:p>
            <a:r>
              <a:rPr lang="en-US" dirty="0"/>
              <a:t>Reaction kill rules</a:t>
            </a:r>
          </a:p>
        </p:txBody>
      </p:sp>
      <p:sp>
        <p:nvSpPr>
          <p:cNvPr id="3" name="Slide Number Placeholder 2">
            <a:extLst>
              <a:ext uri="{FF2B5EF4-FFF2-40B4-BE49-F238E27FC236}">
                <a16:creationId xmlns:a16="http://schemas.microsoft.com/office/drawing/2014/main" id="{08A5F514-19CC-1C5F-468A-841BE49C6F24}"/>
              </a:ext>
            </a:extLst>
          </p:cNvPr>
          <p:cNvSpPr>
            <a:spLocks noGrp="1"/>
          </p:cNvSpPr>
          <p:nvPr>
            <p:ph type="sldNum" sz="quarter" idx="11"/>
          </p:nvPr>
        </p:nvSpPr>
        <p:spPr/>
        <p:txBody>
          <a:bodyPr/>
          <a:lstStyle/>
          <a:p>
            <a:pPr defTabSz="685800">
              <a:buClrTx/>
            </a:pPr>
            <a:fld id="{FFB5D4F0-AE8D-452B-9D5B-F2E0C39E5C55}" type="slidenum">
              <a:rPr lang="en-US" kern="1200">
                <a:solidFill>
                  <a:srgbClr val="7B8A99"/>
                </a:solidFill>
                <a:latin typeface="Franklin Gothic Book" panose="020B0503020102020204"/>
                <a:ea typeface="+mn-ea"/>
                <a:cs typeface="+mn-cs"/>
              </a:rPr>
              <a:pPr defTabSz="685800">
                <a:buClrTx/>
              </a:pPr>
              <a:t>16</a:t>
            </a:fld>
            <a:endParaRPr lang="en-US" kern="1200">
              <a:solidFill>
                <a:srgbClr val="7B8A99"/>
              </a:solidFill>
              <a:latin typeface="Franklin Gothic Book" panose="020B0503020102020204"/>
              <a:ea typeface="+mn-ea"/>
              <a:cs typeface="+mn-cs"/>
            </a:endParaRPr>
          </a:p>
        </p:txBody>
      </p:sp>
      <p:sp>
        <p:nvSpPr>
          <p:cNvPr id="9" name="Content Placeholder 5">
            <a:extLst>
              <a:ext uri="{FF2B5EF4-FFF2-40B4-BE49-F238E27FC236}">
                <a16:creationId xmlns:a16="http://schemas.microsoft.com/office/drawing/2014/main" id="{723F8144-C9E9-FA4B-270C-B69EB33FB33C}"/>
              </a:ext>
            </a:extLst>
          </p:cNvPr>
          <p:cNvSpPr txBox="1">
            <a:spLocks/>
          </p:cNvSpPr>
          <p:nvPr/>
        </p:nvSpPr>
        <p:spPr>
          <a:xfrm>
            <a:off x="4720591" y="2095655"/>
            <a:ext cx="4072367" cy="2619220"/>
          </a:xfrm>
          <a:prstGeom prst="rect">
            <a:avLst/>
          </a:prstGeom>
        </p:spPr>
        <p:txBody>
          <a:bodyPr/>
          <a:lstStyle>
            <a:lvl1pPr marL="228600" indent="-228600" algn="l" defTabSz="914400" rtl="0" eaLnBrk="1" latinLnBrk="0" hangingPunct="1">
              <a:lnSpc>
                <a:spcPct val="100000"/>
              </a:lnSpc>
              <a:spcBef>
                <a:spcPts val="12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900"/>
              </a:spcBef>
              <a:buClr>
                <a:srgbClr val="7B8A99"/>
              </a:buClr>
              <a:buNone/>
            </a:pPr>
            <a:endParaRPr lang="en-US" sz="1500" dirty="0">
              <a:solidFill>
                <a:srgbClr val="303954"/>
              </a:solidFill>
              <a:latin typeface="Franklin Gothic Book" panose="020B0503020102020204"/>
            </a:endParaRPr>
          </a:p>
          <a:p>
            <a:pPr marL="0" indent="0" defTabSz="685800">
              <a:spcBef>
                <a:spcPts val="900"/>
              </a:spcBef>
              <a:buClr>
                <a:srgbClr val="7B8A99"/>
              </a:buClr>
              <a:buNone/>
            </a:pPr>
            <a:r>
              <a:rPr lang="en-US" sz="1500" b="1" dirty="0">
                <a:solidFill>
                  <a:srgbClr val="F15B3D"/>
                </a:solidFill>
                <a:latin typeface="Franklin Gothic Book" panose="020B0503020102020204"/>
              </a:rPr>
              <a:t>Requires: </a:t>
            </a:r>
          </a:p>
          <a:p>
            <a:pPr marL="0" indent="0" defTabSz="685800">
              <a:spcBef>
                <a:spcPts val="900"/>
              </a:spcBef>
              <a:buClr>
                <a:srgbClr val="7B8A99"/>
              </a:buClr>
              <a:buNone/>
            </a:pPr>
            <a:r>
              <a:rPr lang="en-US" sz="1500" dirty="0">
                <a:solidFill>
                  <a:srgbClr val="303954"/>
                </a:solidFill>
                <a:latin typeface="Franklin Gothic Book" panose="020B0503020102020204"/>
              </a:rPr>
              <a:t>- Boronic acid or ester. BF3K maybe ok.</a:t>
            </a:r>
          </a:p>
          <a:p>
            <a:pPr marL="0" indent="0" defTabSz="685800">
              <a:spcBef>
                <a:spcPts val="900"/>
              </a:spcBef>
              <a:buClr>
                <a:srgbClr val="7B8A99"/>
              </a:buClr>
              <a:buNone/>
            </a:pPr>
            <a:r>
              <a:rPr lang="en-US" sz="1500" b="1" dirty="0">
                <a:solidFill>
                  <a:srgbClr val="F15B3D"/>
                </a:solidFill>
                <a:latin typeface="Franklin Gothic Book" panose="020B0503020102020204"/>
              </a:rPr>
              <a:t>NO</a:t>
            </a:r>
            <a:r>
              <a:rPr lang="en-US" sz="1500" dirty="0">
                <a:solidFill>
                  <a:srgbClr val="F15B3D"/>
                </a:solidFill>
                <a:latin typeface="Franklin Gothic Book" panose="020B0503020102020204"/>
              </a:rPr>
              <a:t>: </a:t>
            </a:r>
          </a:p>
          <a:p>
            <a:pPr marL="171450" indent="-171450" defTabSz="685800">
              <a:spcBef>
                <a:spcPts val="900"/>
              </a:spcBef>
              <a:buClr>
                <a:srgbClr val="7B8A99"/>
              </a:buClr>
              <a:buFontTx/>
              <a:buChar char="-"/>
            </a:pPr>
            <a:r>
              <a:rPr lang="en-US" sz="1500" dirty="0">
                <a:solidFill>
                  <a:srgbClr val="303954"/>
                </a:solidFill>
                <a:latin typeface="Franklin Gothic Book" panose="020B0503020102020204"/>
              </a:rPr>
              <a:t>Aryl Halides</a:t>
            </a:r>
          </a:p>
          <a:p>
            <a:pPr marL="0" indent="0" defTabSz="685800">
              <a:spcBef>
                <a:spcPts val="900"/>
              </a:spcBef>
              <a:buClr>
                <a:srgbClr val="7B8A99"/>
              </a:buClr>
              <a:buNone/>
            </a:pPr>
            <a:r>
              <a:rPr lang="en-US" sz="1500" b="1" dirty="0">
                <a:solidFill>
                  <a:srgbClr val="F15B3D"/>
                </a:solidFill>
                <a:latin typeface="Franklin Gothic Book" panose="020B0503020102020204"/>
              </a:rPr>
              <a:t>Probably No:</a:t>
            </a:r>
          </a:p>
          <a:p>
            <a:pPr marL="0" indent="0" defTabSz="685800">
              <a:spcBef>
                <a:spcPts val="900"/>
              </a:spcBef>
              <a:buClr>
                <a:srgbClr val="7B8A99"/>
              </a:buClr>
              <a:buNone/>
            </a:pPr>
            <a:r>
              <a:rPr lang="en-US" sz="1500" b="1" dirty="0">
                <a:solidFill>
                  <a:srgbClr val="303954"/>
                </a:solidFill>
                <a:latin typeface="Franklin Gothic Book" panose="020B0503020102020204"/>
              </a:rPr>
              <a:t>-</a:t>
            </a:r>
            <a:r>
              <a:rPr lang="en-US" sz="1500" dirty="0">
                <a:solidFill>
                  <a:srgbClr val="303954"/>
                </a:solidFill>
                <a:latin typeface="Franklin Gothic Book" panose="020B0503020102020204"/>
              </a:rPr>
              <a:t>  Palladium poisoners (ex: nitriles, </a:t>
            </a:r>
            <a:r>
              <a:rPr lang="en-US" sz="1500" dirty="0" err="1">
                <a:solidFill>
                  <a:srgbClr val="303954"/>
                </a:solidFill>
                <a:latin typeface="Franklin Gothic Book" panose="020B0503020102020204"/>
              </a:rPr>
              <a:t>nitros</a:t>
            </a:r>
            <a:r>
              <a:rPr lang="en-US" sz="1500" dirty="0">
                <a:solidFill>
                  <a:srgbClr val="303954"/>
                </a:solidFill>
                <a:latin typeface="Franklin Gothic Book" panose="020B0503020102020204"/>
              </a:rPr>
              <a:t>, nitrogen containing heterocycles)</a:t>
            </a:r>
            <a:endParaRPr lang="en-US" sz="1500" b="1" dirty="0">
              <a:solidFill>
                <a:srgbClr val="F15B3D"/>
              </a:solidFill>
              <a:latin typeface="Franklin Gothic Book" panose="020B0503020102020204"/>
            </a:endParaRPr>
          </a:p>
        </p:txBody>
      </p:sp>
      <p:pic>
        <p:nvPicPr>
          <p:cNvPr id="10" name="Picture 9">
            <a:extLst>
              <a:ext uri="{FF2B5EF4-FFF2-40B4-BE49-F238E27FC236}">
                <a16:creationId xmlns:a16="http://schemas.microsoft.com/office/drawing/2014/main" id="{621E6247-BB1D-A0FB-EDEC-70F2BBD0D658}"/>
              </a:ext>
            </a:extLst>
          </p:cNvPr>
          <p:cNvPicPr>
            <a:picLocks noChangeAspect="1"/>
          </p:cNvPicPr>
          <p:nvPr/>
        </p:nvPicPr>
        <p:blipFill>
          <a:blip r:embed="rId3"/>
          <a:stretch>
            <a:fillRect/>
          </a:stretch>
        </p:blipFill>
        <p:spPr>
          <a:xfrm>
            <a:off x="4596656" y="1174747"/>
            <a:ext cx="3915728" cy="1259843"/>
          </a:xfrm>
          <a:prstGeom prst="rect">
            <a:avLst/>
          </a:prstGeom>
        </p:spPr>
      </p:pic>
      <p:sp>
        <p:nvSpPr>
          <p:cNvPr id="6" name="Rounded Rectangle 5">
            <a:extLst>
              <a:ext uri="{FF2B5EF4-FFF2-40B4-BE49-F238E27FC236}">
                <a16:creationId xmlns:a16="http://schemas.microsoft.com/office/drawing/2014/main" id="{92545F76-14F1-99E4-CD9C-9A8F1F63EF7F}"/>
              </a:ext>
            </a:extLst>
          </p:cNvPr>
          <p:cNvSpPr/>
          <p:nvPr/>
        </p:nvSpPr>
        <p:spPr>
          <a:xfrm>
            <a:off x="539638" y="2434590"/>
            <a:ext cx="3272267" cy="107156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800" kern="1200" dirty="0">
                <a:solidFill>
                  <a:prstClr val="white"/>
                </a:solidFill>
                <a:latin typeface="Franklin Gothic Book" panose="020B0503020102020204"/>
              </a:rPr>
              <a:t>But not all reactions are easy.</a:t>
            </a:r>
          </a:p>
          <a:p>
            <a:pPr algn="ctr" defTabSz="685800">
              <a:buClrTx/>
            </a:pPr>
            <a:r>
              <a:rPr lang="en-US" sz="1800" kern="1200" dirty="0">
                <a:solidFill>
                  <a:prstClr val="white"/>
                </a:solidFill>
                <a:latin typeface="Franklin Gothic Book" panose="020B0503020102020204"/>
              </a:rPr>
              <a:t>Rules may change depending on the core.</a:t>
            </a:r>
          </a:p>
        </p:txBody>
      </p:sp>
    </p:spTree>
    <p:extLst>
      <p:ext uri="{BB962C8B-B14F-4D97-AF65-F5344CB8AC3E}">
        <p14:creationId xmlns:p14="http://schemas.microsoft.com/office/powerpoint/2010/main" val="27277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8B138-A3D2-D282-B091-8E01AE80757A}"/>
              </a:ext>
            </a:extLst>
          </p:cNvPr>
          <p:cNvSpPr>
            <a:spLocks noGrp="1"/>
          </p:cNvSpPr>
          <p:nvPr>
            <p:ph type="title"/>
          </p:nvPr>
        </p:nvSpPr>
        <p:spPr/>
        <p:txBody>
          <a:bodyPr/>
          <a:lstStyle/>
          <a:p>
            <a:r>
              <a:rPr lang="en-US" dirty="0"/>
              <a:t>Functional groups using  </a:t>
            </a:r>
            <a:r>
              <a:rPr lang="en-US" dirty="0" err="1"/>
              <a:t>FilterCatalog</a:t>
            </a:r>
            <a:endParaRPr lang="en-US" dirty="0"/>
          </a:p>
        </p:txBody>
      </p:sp>
      <p:sp>
        <p:nvSpPr>
          <p:cNvPr id="3" name="Slide Number Placeholder 2">
            <a:extLst>
              <a:ext uri="{FF2B5EF4-FFF2-40B4-BE49-F238E27FC236}">
                <a16:creationId xmlns:a16="http://schemas.microsoft.com/office/drawing/2014/main" id="{FBB974FC-9F02-BBD1-020D-FEE855141C55}"/>
              </a:ext>
            </a:extLst>
          </p:cNvPr>
          <p:cNvSpPr>
            <a:spLocks noGrp="1"/>
          </p:cNvSpPr>
          <p:nvPr>
            <p:ph type="sldNum" sz="quarter" idx="11"/>
          </p:nvPr>
        </p:nvSpPr>
        <p:spPr/>
        <p:txBody>
          <a:bodyPr/>
          <a:lstStyle/>
          <a:p>
            <a:pPr defTabSz="685800">
              <a:buClrTx/>
            </a:pPr>
            <a:fld id="{FFB5D4F0-AE8D-452B-9D5B-F2E0C39E5C55}" type="slidenum">
              <a:rPr lang="en-US" kern="1200">
                <a:solidFill>
                  <a:srgbClr val="7B8A99"/>
                </a:solidFill>
                <a:latin typeface="Franklin Gothic Book" panose="020B0503020102020204"/>
                <a:ea typeface="+mn-ea"/>
                <a:cs typeface="+mn-cs"/>
              </a:rPr>
              <a:pPr defTabSz="685800">
                <a:buClrTx/>
              </a:pPr>
              <a:t>17</a:t>
            </a:fld>
            <a:endParaRPr lang="en-US" kern="1200">
              <a:solidFill>
                <a:srgbClr val="7B8A99"/>
              </a:solidFill>
              <a:latin typeface="Franklin Gothic Book" panose="020B0503020102020204"/>
              <a:ea typeface="+mn-ea"/>
              <a:cs typeface="+mn-cs"/>
            </a:endParaRPr>
          </a:p>
        </p:txBody>
      </p:sp>
      <p:pic>
        <p:nvPicPr>
          <p:cNvPr id="5" name="Picture 4">
            <a:extLst>
              <a:ext uri="{FF2B5EF4-FFF2-40B4-BE49-F238E27FC236}">
                <a16:creationId xmlns:a16="http://schemas.microsoft.com/office/drawing/2014/main" id="{582FD5DA-74CD-E349-DB83-7B9E08A905B0}"/>
              </a:ext>
            </a:extLst>
          </p:cNvPr>
          <p:cNvPicPr>
            <a:picLocks noChangeAspect="1"/>
          </p:cNvPicPr>
          <p:nvPr/>
        </p:nvPicPr>
        <p:blipFill>
          <a:blip r:embed="rId2"/>
          <a:stretch>
            <a:fillRect/>
          </a:stretch>
        </p:blipFill>
        <p:spPr>
          <a:xfrm>
            <a:off x="477771" y="977265"/>
            <a:ext cx="3771443" cy="3874770"/>
          </a:xfrm>
          <a:prstGeom prst="rect">
            <a:avLst/>
          </a:prstGeom>
        </p:spPr>
      </p:pic>
      <p:pic>
        <p:nvPicPr>
          <p:cNvPr id="7" name="Picture 6">
            <a:extLst>
              <a:ext uri="{FF2B5EF4-FFF2-40B4-BE49-F238E27FC236}">
                <a16:creationId xmlns:a16="http://schemas.microsoft.com/office/drawing/2014/main" id="{BF8F3B11-FE8C-51DF-2339-AE7058B6AEF6}"/>
              </a:ext>
            </a:extLst>
          </p:cNvPr>
          <p:cNvPicPr>
            <a:picLocks noChangeAspect="1"/>
          </p:cNvPicPr>
          <p:nvPr/>
        </p:nvPicPr>
        <p:blipFill>
          <a:blip r:embed="rId3"/>
          <a:srcRect l="-267" t="-1956" r="34187" b="1956"/>
          <a:stretch/>
        </p:blipFill>
        <p:spPr>
          <a:xfrm>
            <a:off x="4572000" y="2151697"/>
            <a:ext cx="4257233" cy="638228"/>
          </a:xfrm>
          <a:prstGeom prst="rect">
            <a:avLst/>
          </a:prstGeom>
        </p:spPr>
      </p:pic>
      <p:sp>
        <p:nvSpPr>
          <p:cNvPr id="8" name="Content Placeholder 5">
            <a:extLst>
              <a:ext uri="{FF2B5EF4-FFF2-40B4-BE49-F238E27FC236}">
                <a16:creationId xmlns:a16="http://schemas.microsoft.com/office/drawing/2014/main" id="{B5B55781-A3C2-526E-F34A-8A36E58A1346}"/>
              </a:ext>
            </a:extLst>
          </p:cNvPr>
          <p:cNvSpPr txBox="1">
            <a:spLocks/>
          </p:cNvSpPr>
          <p:nvPr/>
        </p:nvSpPr>
        <p:spPr>
          <a:xfrm>
            <a:off x="4761963" y="3334819"/>
            <a:ext cx="1775998" cy="936544"/>
          </a:xfrm>
          <a:prstGeom prst="rect">
            <a:avLst/>
          </a:prstGeom>
        </p:spPr>
        <p:txBody>
          <a:bodyPr/>
          <a:lstStyle>
            <a:lvl1pPr marL="228600" indent="-228600" algn="l" defTabSz="914400" rtl="0" eaLnBrk="1" latinLnBrk="0" hangingPunct="1">
              <a:lnSpc>
                <a:spcPct val="100000"/>
              </a:lnSpc>
              <a:spcBef>
                <a:spcPts val="12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900"/>
              </a:spcBef>
              <a:buClr>
                <a:srgbClr val="7B8A99"/>
              </a:buClr>
              <a:buNone/>
            </a:pPr>
            <a:r>
              <a:rPr lang="en-US" sz="1500" dirty="0">
                <a:solidFill>
                  <a:srgbClr val="303954"/>
                </a:solidFill>
                <a:latin typeface="Franklin Gothic Book" panose="020B0503020102020204"/>
              </a:rPr>
              <a:t>Note the catalog ID</a:t>
            </a:r>
          </a:p>
        </p:txBody>
      </p:sp>
      <p:cxnSp>
        <p:nvCxnSpPr>
          <p:cNvPr id="9" name="Straight Arrow Connector 8">
            <a:extLst>
              <a:ext uri="{FF2B5EF4-FFF2-40B4-BE49-F238E27FC236}">
                <a16:creationId xmlns:a16="http://schemas.microsoft.com/office/drawing/2014/main" id="{0A8DDB03-063D-F167-26AD-61B2914A214F}"/>
              </a:ext>
            </a:extLst>
          </p:cNvPr>
          <p:cNvCxnSpPr>
            <a:cxnSpLocks/>
            <a:stCxn id="8" idx="0"/>
          </p:cNvCxnSpPr>
          <p:nvPr/>
        </p:nvCxnSpPr>
        <p:spPr>
          <a:xfrm flipH="1" flipV="1">
            <a:off x="4894788" y="2789925"/>
            <a:ext cx="755174" cy="544894"/>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833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00FDE-5074-E30A-4DBA-7BF17DAAB3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515A05-88FD-36FB-1D9F-B198709F49DE}"/>
              </a:ext>
            </a:extLst>
          </p:cNvPr>
          <p:cNvSpPr>
            <a:spLocks noGrp="1"/>
          </p:cNvSpPr>
          <p:nvPr>
            <p:ph type="title"/>
          </p:nvPr>
        </p:nvSpPr>
        <p:spPr/>
        <p:txBody>
          <a:bodyPr/>
          <a:lstStyle/>
          <a:p>
            <a:r>
              <a:rPr lang="en-US" dirty="0"/>
              <a:t>Presenting cluster picks</a:t>
            </a:r>
          </a:p>
        </p:txBody>
      </p:sp>
      <p:sp>
        <p:nvSpPr>
          <p:cNvPr id="3" name="Slide Number Placeholder 2">
            <a:extLst>
              <a:ext uri="{FF2B5EF4-FFF2-40B4-BE49-F238E27FC236}">
                <a16:creationId xmlns:a16="http://schemas.microsoft.com/office/drawing/2014/main" id="{13348C00-64DD-8A9C-3985-DD383291B4A8}"/>
              </a:ext>
            </a:extLst>
          </p:cNvPr>
          <p:cNvSpPr>
            <a:spLocks noGrp="1"/>
          </p:cNvSpPr>
          <p:nvPr>
            <p:ph type="sldNum" sz="quarter" idx="11"/>
          </p:nvPr>
        </p:nvSpPr>
        <p:spPr/>
        <p:txBody>
          <a:bodyPr/>
          <a:lstStyle/>
          <a:p>
            <a:pPr defTabSz="685800">
              <a:buClrTx/>
            </a:pPr>
            <a:fld id="{FFB5D4F0-AE8D-452B-9D5B-F2E0C39E5C55}" type="slidenum">
              <a:rPr lang="en-US" kern="1200">
                <a:solidFill>
                  <a:srgbClr val="7B8A99"/>
                </a:solidFill>
                <a:latin typeface="Franklin Gothic Book" panose="020B0503020102020204"/>
                <a:ea typeface="+mn-ea"/>
                <a:cs typeface="+mn-cs"/>
              </a:rPr>
              <a:pPr defTabSz="685800">
                <a:buClrTx/>
              </a:pPr>
              <a:t>18</a:t>
            </a:fld>
            <a:endParaRPr lang="en-US" kern="1200">
              <a:solidFill>
                <a:srgbClr val="7B8A99"/>
              </a:solidFill>
              <a:latin typeface="Franklin Gothic Book" panose="020B0503020102020204"/>
              <a:ea typeface="+mn-ea"/>
              <a:cs typeface="+mn-cs"/>
            </a:endParaRPr>
          </a:p>
        </p:txBody>
      </p:sp>
      <p:sp>
        <p:nvSpPr>
          <p:cNvPr id="4" name="Content Placeholder 5">
            <a:extLst>
              <a:ext uri="{FF2B5EF4-FFF2-40B4-BE49-F238E27FC236}">
                <a16:creationId xmlns:a16="http://schemas.microsoft.com/office/drawing/2014/main" id="{B807A5C5-3D83-2B6C-B3E4-6952D4DDF3DB}"/>
              </a:ext>
            </a:extLst>
          </p:cNvPr>
          <p:cNvSpPr txBox="1">
            <a:spLocks/>
          </p:cNvSpPr>
          <p:nvPr/>
        </p:nvSpPr>
        <p:spPr>
          <a:xfrm>
            <a:off x="363475" y="802384"/>
            <a:ext cx="8373332" cy="4061090"/>
          </a:xfrm>
          <a:prstGeom prst="rect">
            <a:avLst/>
          </a:prstGeom>
        </p:spPr>
        <p:txBody>
          <a:bodyPr/>
          <a:lstStyle>
            <a:lvl1pPr marL="228600" indent="-228600" algn="l" defTabSz="914400" rtl="0" eaLnBrk="1" latinLnBrk="0" hangingPunct="1">
              <a:lnSpc>
                <a:spcPct val="100000"/>
              </a:lnSpc>
              <a:spcBef>
                <a:spcPts val="12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900"/>
              </a:spcBef>
              <a:buClr>
                <a:srgbClr val="7B8A99"/>
              </a:buClr>
            </a:pPr>
            <a:r>
              <a:rPr lang="en-US" sz="1500" dirty="0">
                <a:solidFill>
                  <a:srgbClr val="303954"/>
                </a:solidFill>
                <a:latin typeface="Franklin Gothic Book" panose="020B0503020102020204"/>
              </a:rPr>
              <a:t>Some way to allow chemists to swap out the selection from clusters helps transparency and collaboration</a:t>
            </a:r>
          </a:p>
          <a:p>
            <a:pPr marL="171450" indent="-171450" defTabSz="685800">
              <a:spcBef>
                <a:spcPts val="900"/>
              </a:spcBef>
              <a:buClr>
                <a:srgbClr val="7B8A99"/>
              </a:buClr>
            </a:pPr>
            <a:r>
              <a:rPr lang="en-US" sz="1500" dirty="0">
                <a:solidFill>
                  <a:srgbClr val="303954"/>
                </a:solidFill>
                <a:latin typeface="Franklin Gothic Book" panose="020B0503020102020204"/>
              </a:rPr>
              <a:t>Be ready create an order list for the next step</a:t>
            </a:r>
          </a:p>
        </p:txBody>
      </p:sp>
      <p:pic>
        <p:nvPicPr>
          <p:cNvPr id="5" name="Picture 4">
            <a:extLst>
              <a:ext uri="{FF2B5EF4-FFF2-40B4-BE49-F238E27FC236}">
                <a16:creationId xmlns:a16="http://schemas.microsoft.com/office/drawing/2014/main" id="{7D9165AB-8DCE-D540-4307-64EDCB65FF6E}"/>
              </a:ext>
            </a:extLst>
          </p:cNvPr>
          <p:cNvPicPr>
            <a:picLocks noChangeAspect="1"/>
          </p:cNvPicPr>
          <p:nvPr/>
        </p:nvPicPr>
        <p:blipFill>
          <a:blip r:embed="rId3"/>
          <a:stretch>
            <a:fillRect/>
          </a:stretch>
        </p:blipFill>
        <p:spPr>
          <a:xfrm>
            <a:off x="430726" y="1903579"/>
            <a:ext cx="4669491" cy="2671039"/>
          </a:xfrm>
          <a:prstGeom prst="rect">
            <a:avLst/>
          </a:prstGeom>
        </p:spPr>
      </p:pic>
      <p:pic>
        <p:nvPicPr>
          <p:cNvPr id="7" name="Picture 6">
            <a:extLst>
              <a:ext uri="{FF2B5EF4-FFF2-40B4-BE49-F238E27FC236}">
                <a16:creationId xmlns:a16="http://schemas.microsoft.com/office/drawing/2014/main" id="{45AFA24D-20A4-A724-C506-87D137882AF6}"/>
              </a:ext>
            </a:extLst>
          </p:cNvPr>
          <p:cNvPicPr>
            <a:picLocks noChangeAspect="1"/>
          </p:cNvPicPr>
          <p:nvPr/>
        </p:nvPicPr>
        <p:blipFill>
          <a:blip r:embed="rId4"/>
          <a:stretch>
            <a:fillRect/>
          </a:stretch>
        </p:blipFill>
        <p:spPr>
          <a:xfrm>
            <a:off x="6538926" y="1786815"/>
            <a:ext cx="1778908" cy="2904565"/>
          </a:xfrm>
          <a:prstGeom prst="rect">
            <a:avLst/>
          </a:prstGeom>
        </p:spPr>
      </p:pic>
      <p:sp>
        <p:nvSpPr>
          <p:cNvPr id="8" name="Right Arrow 7">
            <a:extLst>
              <a:ext uri="{FF2B5EF4-FFF2-40B4-BE49-F238E27FC236}">
                <a16:creationId xmlns:a16="http://schemas.microsoft.com/office/drawing/2014/main" id="{6F9C7ADA-3C18-3EDB-1E21-4A6688A375C5}"/>
              </a:ext>
            </a:extLst>
          </p:cNvPr>
          <p:cNvSpPr/>
          <p:nvPr/>
        </p:nvSpPr>
        <p:spPr>
          <a:xfrm>
            <a:off x="5491800" y="2832929"/>
            <a:ext cx="655544" cy="605118"/>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Franklin Gothic Book" panose="020B0503020102020204"/>
            </a:endParaRPr>
          </a:p>
        </p:txBody>
      </p:sp>
    </p:spTree>
    <p:extLst>
      <p:ext uri="{BB962C8B-B14F-4D97-AF65-F5344CB8AC3E}">
        <p14:creationId xmlns:p14="http://schemas.microsoft.com/office/powerpoint/2010/main" val="796379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666D5-CEE1-A4BB-9556-7494D49FC9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E0CA65-D50C-A7E6-204E-C394D05FCB33}"/>
              </a:ext>
            </a:extLst>
          </p:cNvPr>
          <p:cNvSpPr>
            <a:spLocks noGrp="1"/>
          </p:cNvSpPr>
          <p:nvPr>
            <p:ph type="title"/>
          </p:nvPr>
        </p:nvSpPr>
        <p:spPr/>
        <p:txBody>
          <a:bodyPr/>
          <a:lstStyle/>
          <a:p>
            <a:r>
              <a:rPr lang="en-US" dirty="0"/>
              <a:t>Thank you to my colleagues &amp; collaborators past and present</a:t>
            </a:r>
          </a:p>
        </p:txBody>
      </p:sp>
      <p:sp>
        <p:nvSpPr>
          <p:cNvPr id="3" name="Slide Number Placeholder 2">
            <a:extLst>
              <a:ext uri="{FF2B5EF4-FFF2-40B4-BE49-F238E27FC236}">
                <a16:creationId xmlns:a16="http://schemas.microsoft.com/office/drawing/2014/main" id="{A3AF581B-EB38-A0E8-5D1A-CB9148424697}"/>
              </a:ext>
            </a:extLst>
          </p:cNvPr>
          <p:cNvSpPr>
            <a:spLocks noGrp="1"/>
          </p:cNvSpPr>
          <p:nvPr>
            <p:ph type="sldNum" sz="quarter" idx="11"/>
          </p:nvPr>
        </p:nvSpPr>
        <p:spPr/>
        <p:txBody>
          <a:bodyPr/>
          <a:lstStyle/>
          <a:p>
            <a:pPr defTabSz="685800">
              <a:buClrTx/>
            </a:pPr>
            <a:fld id="{FFB5D4F0-AE8D-452B-9D5B-F2E0C39E5C55}" type="slidenum">
              <a:rPr lang="en-US" kern="1200">
                <a:solidFill>
                  <a:srgbClr val="7B8A99"/>
                </a:solidFill>
                <a:latin typeface="Franklin Gothic Book" panose="020B0503020102020204"/>
                <a:ea typeface="+mn-ea"/>
                <a:cs typeface="+mn-cs"/>
              </a:rPr>
              <a:pPr defTabSz="685800">
                <a:buClrTx/>
              </a:pPr>
              <a:t>19</a:t>
            </a:fld>
            <a:endParaRPr lang="en-US" kern="1200">
              <a:solidFill>
                <a:srgbClr val="7B8A99"/>
              </a:solidFill>
              <a:latin typeface="Franklin Gothic Book" panose="020B0503020102020204"/>
              <a:ea typeface="+mn-ea"/>
              <a:cs typeface="+mn-cs"/>
            </a:endParaRPr>
          </a:p>
        </p:txBody>
      </p:sp>
      <p:sp>
        <p:nvSpPr>
          <p:cNvPr id="6" name="TextBox 5">
            <a:extLst>
              <a:ext uri="{FF2B5EF4-FFF2-40B4-BE49-F238E27FC236}">
                <a16:creationId xmlns:a16="http://schemas.microsoft.com/office/drawing/2014/main" id="{AFBB72F1-BCA7-AA37-69FA-AD576A4102E8}"/>
              </a:ext>
            </a:extLst>
          </p:cNvPr>
          <p:cNvSpPr txBox="1"/>
          <p:nvPr/>
        </p:nvSpPr>
        <p:spPr>
          <a:xfrm>
            <a:off x="328265" y="1653275"/>
            <a:ext cx="5786586" cy="2562240"/>
          </a:xfrm>
          <a:prstGeom prst="rect">
            <a:avLst/>
          </a:prstGeom>
          <a:noFill/>
        </p:spPr>
        <p:txBody>
          <a:bodyPr wrap="square" numCol="2">
            <a:spAutoFit/>
          </a:bodyPr>
          <a:lstStyle/>
          <a:p>
            <a:pPr defTabSz="685800">
              <a:buClrTx/>
            </a:pPr>
            <a:r>
              <a:rPr lang="en-US" sz="1350" kern="1200" dirty="0">
                <a:solidFill>
                  <a:srgbClr val="303954"/>
                </a:solidFill>
                <a:latin typeface="Franklin Gothic Book" panose="020B0503020102020204"/>
                <a:ea typeface="+mn-ea"/>
                <a:cs typeface="+mn-cs"/>
              </a:rPr>
              <a:t>Liana Allen</a:t>
            </a:r>
          </a:p>
          <a:p>
            <a:pPr defTabSz="685800">
              <a:buClrTx/>
            </a:pPr>
            <a:r>
              <a:rPr lang="en-US" sz="1350" kern="1200" dirty="0">
                <a:solidFill>
                  <a:srgbClr val="303954"/>
                </a:solidFill>
                <a:latin typeface="Franklin Gothic Book" panose="020B0503020102020204"/>
                <a:ea typeface="+mn-ea"/>
                <a:cs typeface="+mn-cs"/>
              </a:rPr>
              <a:t>Khuong Ding</a:t>
            </a:r>
          </a:p>
          <a:p>
            <a:pPr defTabSz="685800">
              <a:buClrTx/>
            </a:pPr>
            <a:r>
              <a:rPr lang="en-US" sz="1350" kern="1200" dirty="0">
                <a:solidFill>
                  <a:srgbClr val="303954"/>
                </a:solidFill>
                <a:latin typeface="Franklin Gothic Book" panose="020B0503020102020204"/>
                <a:ea typeface="+mn-ea"/>
                <a:cs typeface="+mn-cs"/>
              </a:rPr>
              <a:t>Dave Dunstan</a:t>
            </a:r>
          </a:p>
          <a:p>
            <a:pPr defTabSz="685800">
              <a:buClrTx/>
            </a:pPr>
            <a:r>
              <a:rPr lang="en-US" sz="1350" kern="1200" dirty="0">
                <a:solidFill>
                  <a:srgbClr val="303954"/>
                </a:solidFill>
                <a:latin typeface="Franklin Gothic Book" panose="020B0503020102020204"/>
                <a:ea typeface="+mn-ea"/>
                <a:cs typeface="+mn-cs"/>
              </a:rPr>
              <a:t>Tony Garcia</a:t>
            </a:r>
          </a:p>
          <a:p>
            <a:pPr defTabSz="685800">
              <a:buClrTx/>
            </a:pPr>
            <a:r>
              <a:rPr lang="en-US" sz="1350" kern="1200" dirty="0">
                <a:solidFill>
                  <a:srgbClr val="303954"/>
                </a:solidFill>
                <a:latin typeface="Franklin Gothic Book" panose="020B0503020102020204"/>
                <a:ea typeface="+mn-ea"/>
                <a:cs typeface="+mn-cs"/>
              </a:rPr>
              <a:t>Jacob Gora</a:t>
            </a:r>
          </a:p>
          <a:p>
            <a:pPr defTabSz="685800">
              <a:buClrTx/>
            </a:pPr>
            <a:r>
              <a:rPr lang="en-US" sz="1350" kern="1200" dirty="0">
                <a:solidFill>
                  <a:srgbClr val="303954"/>
                </a:solidFill>
                <a:latin typeface="Franklin Gothic Book" panose="020B0503020102020204"/>
                <a:ea typeface="+mn-ea"/>
                <a:cs typeface="+mn-cs"/>
              </a:rPr>
              <a:t>Tim Hopper</a:t>
            </a:r>
          </a:p>
          <a:p>
            <a:pPr defTabSz="685800">
              <a:buClrTx/>
            </a:pPr>
            <a:r>
              <a:rPr lang="en-US" sz="1350" kern="1200" dirty="0">
                <a:solidFill>
                  <a:srgbClr val="303954"/>
                </a:solidFill>
                <a:latin typeface="Franklin Gothic Book" panose="020B0503020102020204"/>
                <a:ea typeface="+mn-ea"/>
                <a:cs typeface="+mn-cs"/>
              </a:rPr>
              <a:t>Steven Kearnes</a:t>
            </a:r>
          </a:p>
          <a:p>
            <a:pPr defTabSz="685800">
              <a:buClrTx/>
            </a:pPr>
            <a:r>
              <a:rPr lang="en-US" sz="1350" kern="1200" dirty="0">
                <a:solidFill>
                  <a:srgbClr val="303954"/>
                </a:solidFill>
                <a:latin typeface="Franklin Gothic Book" panose="020B0503020102020204"/>
                <a:ea typeface="+mn-ea"/>
                <a:cs typeface="+mn-cs"/>
              </a:rPr>
              <a:t>Brian Kelley</a:t>
            </a:r>
          </a:p>
          <a:p>
            <a:pPr defTabSz="685800">
              <a:buClrTx/>
            </a:pPr>
            <a:r>
              <a:rPr lang="en-US" sz="1350" kern="1200" dirty="0">
                <a:solidFill>
                  <a:srgbClr val="303954"/>
                </a:solidFill>
                <a:latin typeface="Franklin Gothic Book" panose="020B0503020102020204"/>
                <a:ea typeface="+mn-ea"/>
                <a:cs typeface="+mn-cs"/>
              </a:rPr>
              <a:t>Trevor Kramer</a:t>
            </a:r>
          </a:p>
          <a:p>
            <a:pPr defTabSz="685800">
              <a:buClrTx/>
            </a:pPr>
            <a:r>
              <a:rPr lang="en-US" sz="1350" kern="1200" dirty="0">
                <a:solidFill>
                  <a:srgbClr val="303954"/>
                </a:solidFill>
                <a:latin typeface="Franklin Gothic Book" panose="020B0503020102020204"/>
                <a:ea typeface="+mn-ea"/>
                <a:cs typeface="+mn-cs"/>
              </a:rPr>
              <a:t>Ian Pendleton</a:t>
            </a:r>
          </a:p>
          <a:p>
            <a:pPr defTabSz="685800">
              <a:buClrTx/>
            </a:pPr>
            <a:r>
              <a:rPr lang="en-US" sz="1350" kern="1200" dirty="0">
                <a:solidFill>
                  <a:srgbClr val="303954"/>
                </a:solidFill>
                <a:latin typeface="Franklin Gothic Book" panose="020B0503020102020204"/>
                <a:ea typeface="+mn-ea"/>
                <a:cs typeface="+mn-cs"/>
              </a:rPr>
              <a:t>Joann Prescott-Roy</a:t>
            </a:r>
          </a:p>
          <a:p>
            <a:pPr defTabSz="685800">
              <a:buClrTx/>
            </a:pPr>
            <a:r>
              <a:rPr lang="en-US" sz="1350" kern="1200" dirty="0">
                <a:solidFill>
                  <a:srgbClr val="303954"/>
                </a:solidFill>
                <a:latin typeface="Franklin Gothic Book" panose="020B0503020102020204"/>
                <a:ea typeface="+mn-ea"/>
                <a:cs typeface="+mn-cs"/>
              </a:rPr>
              <a:t>Susie Roberts</a:t>
            </a:r>
          </a:p>
          <a:p>
            <a:pPr defTabSz="685800">
              <a:buClrTx/>
            </a:pPr>
            <a:r>
              <a:rPr lang="en-US" sz="1350" kern="1200" dirty="0">
                <a:solidFill>
                  <a:srgbClr val="303954"/>
                </a:solidFill>
                <a:latin typeface="Franklin Gothic Book" panose="020B0503020102020204"/>
                <a:ea typeface="+mn-ea"/>
                <a:cs typeface="+mn-cs"/>
              </a:rPr>
              <a:t>Kelley Shortsleeves</a:t>
            </a:r>
          </a:p>
          <a:p>
            <a:pPr defTabSz="685800">
              <a:buClrTx/>
            </a:pPr>
            <a:r>
              <a:rPr lang="en-US" sz="1350" kern="1200" dirty="0">
                <a:solidFill>
                  <a:srgbClr val="303954"/>
                </a:solidFill>
                <a:latin typeface="Franklin Gothic Book" panose="020B0503020102020204"/>
                <a:ea typeface="+mn-ea"/>
                <a:cs typeface="+mn-cs"/>
              </a:rPr>
              <a:t>Rebecca Swett</a:t>
            </a:r>
          </a:p>
          <a:p>
            <a:pPr defTabSz="685800">
              <a:buClrTx/>
            </a:pPr>
            <a:r>
              <a:rPr lang="en-US" sz="1350" kern="1200" dirty="0">
                <a:solidFill>
                  <a:srgbClr val="303954"/>
                </a:solidFill>
                <a:latin typeface="Franklin Gothic Book" panose="020B0503020102020204"/>
                <a:ea typeface="+mn-ea"/>
                <a:cs typeface="+mn-cs"/>
              </a:rPr>
              <a:t>Dawn Troast</a:t>
            </a:r>
          </a:p>
          <a:p>
            <a:pPr defTabSz="685800">
              <a:buClrTx/>
            </a:pPr>
            <a:r>
              <a:rPr lang="en-US" sz="1350" kern="1200" dirty="0">
                <a:solidFill>
                  <a:srgbClr val="303954"/>
                </a:solidFill>
                <a:latin typeface="Franklin Gothic Book" panose="020B0503020102020204"/>
                <a:ea typeface="+mn-ea"/>
                <a:cs typeface="+mn-cs"/>
              </a:rPr>
              <a:t>Jeff Orr</a:t>
            </a:r>
          </a:p>
          <a:p>
            <a:pPr defTabSz="685800">
              <a:buClrTx/>
            </a:pPr>
            <a:r>
              <a:rPr lang="en-US" sz="1350" kern="1200" dirty="0">
                <a:solidFill>
                  <a:srgbClr val="303954"/>
                </a:solidFill>
                <a:latin typeface="Franklin Gothic Book" panose="020B0503020102020204"/>
                <a:ea typeface="+mn-ea"/>
                <a:cs typeface="+mn-cs"/>
              </a:rPr>
              <a:t>Rainer Wilken</a:t>
            </a:r>
          </a:p>
          <a:p>
            <a:pPr defTabSz="685800">
              <a:buClrTx/>
            </a:pPr>
            <a:r>
              <a:rPr lang="en-US" sz="1350" kern="1200" dirty="0">
                <a:solidFill>
                  <a:srgbClr val="303954"/>
                </a:solidFill>
                <a:latin typeface="Franklin Gothic Book" panose="020B0503020102020204"/>
                <a:ea typeface="+mn-ea"/>
                <a:cs typeface="+mn-cs"/>
              </a:rPr>
              <a:t>Brian Webb</a:t>
            </a:r>
          </a:p>
          <a:p>
            <a:pPr defTabSz="685800">
              <a:buClrTx/>
            </a:pPr>
            <a:r>
              <a:rPr lang="en-US" sz="1350" kern="1200" dirty="0">
                <a:solidFill>
                  <a:srgbClr val="303954"/>
                </a:solidFill>
                <a:latin typeface="Franklin Gothic Book" panose="020B0503020102020204"/>
                <a:ea typeface="+mn-ea"/>
                <a:cs typeface="+mn-cs"/>
              </a:rPr>
              <a:t>Jason Yuen</a:t>
            </a:r>
          </a:p>
          <a:p>
            <a:pPr defTabSz="685800">
              <a:buClrTx/>
            </a:pPr>
            <a:r>
              <a:rPr lang="en-US" sz="1350" kern="1200" dirty="0">
                <a:solidFill>
                  <a:srgbClr val="303954"/>
                </a:solidFill>
                <a:latin typeface="Franklin Gothic Book" panose="020B0503020102020204"/>
                <a:ea typeface="+mn-ea"/>
                <a:cs typeface="+mn-cs"/>
              </a:rPr>
              <a:t>Yutong Zhao</a:t>
            </a:r>
          </a:p>
          <a:p>
            <a:pPr defTabSz="685800">
              <a:buClrTx/>
            </a:pPr>
            <a:br>
              <a:rPr lang="en-US" sz="1350" kern="1200" dirty="0">
                <a:solidFill>
                  <a:srgbClr val="303954"/>
                </a:solidFill>
                <a:latin typeface="Franklin Gothic Book" panose="020B0503020102020204"/>
                <a:ea typeface="+mn-ea"/>
                <a:cs typeface="+mn-cs"/>
              </a:rPr>
            </a:br>
            <a:endParaRPr lang="en-US" sz="1350" kern="1200" dirty="0">
              <a:solidFill>
                <a:srgbClr val="303954"/>
              </a:solidFill>
              <a:latin typeface="Franklin Gothic Book" panose="020B0503020102020204"/>
              <a:ea typeface="+mn-ea"/>
              <a:cs typeface="+mn-cs"/>
            </a:endParaRPr>
          </a:p>
        </p:txBody>
      </p:sp>
      <p:pic>
        <p:nvPicPr>
          <p:cNvPr id="1026" name="Picture 2">
            <a:extLst>
              <a:ext uri="{FF2B5EF4-FFF2-40B4-BE49-F238E27FC236}">
                <a16:creationId xmlns:a16="http://schemas.microsoft.com/office/drawing/2014/main" id="{3451E4EF-D4E3-3D6B-3427-5C10BD878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0055" y="745176"/>
            <a:ext cx="1366820" cy="136682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AB84CB2F-891E-D696-8848-C541F54F8E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2145" y="1622172"/>
            <a:ext cx="1230138" cy="8519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0B0DC18-21B4-52EB-0D87-6809D3AC5E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826" y="2390081"/>
            <a:ext cx="1025115" cy="102511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685D2535-52A5-C7FA-C3C4-48EB33522D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6364" y="3384956"/>
            <a:ext cx="1517170" cy="687966"/>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Flare Therapeutics Launches with $82 ...">
            <a:extLst>
              <a:ext uri="{FF2B5EF4-FFF2-40B4-BE49-F238E27FC236}">
                <a16:creationId xmlns:a16="http://schemas.microsoft.com/office/drawing/2014/main" id="{5B1606B2-A8D4-BF4E-4412-253C66F742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7776" y="4050101"/>
            <a:ext cx="1517170" cy="792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65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A1E40F-B5C8-49F4-92B0-45B8818A3CD9}"/>
              </a:ext>
            </a:extLst>
          </p:cNvPr>
          <p:cNvSpPr>
            <a:spLocks noGrp="1"/>
          </p:cNvSpPr>
          <p:nvPr>
            <p:ph type="title"/>
          </p:nvPr>
        </p:nvSpPr>
        <p:spPr>
          <a:xfrm>
            <a:off x="226314" y="142276"/>
            <a:ext cx="8091520" cy="524453"/>
          </a:xfrm>
        </p:spPr>
        <p:txBody>
          <a:bodyPr/>
          <a:lstStyle/>
          <a:p>
            <a:r>
              <a:rPr lang="en-US" dirty="0"/>
              <a:t>Problem:</a:t>
            </a:r>
          </a:p>
        </p:txBody>
      </p:sp>
      <p:sp>
        <p:nvSpPr>
          <p:cNvPr id="23" name="Slide Number Placeholder 22">
            <a:extLst>
              <a:ext uri="{FF2B5EF4-FFF2-40B4-BE49-F238E27FC236}">
                <a16:creationId xmlns:a16="http://schemas.microsoft.com/office/drawing/2014/main" id="{DBC7708B-25BC-4E2D-8DBE-7F51CC7CBAF2}"/>
              </a:ext>
            </a:extLst>
          </p:cNvPr>
          <p:cNvSpPr>
            <a:spLocks noGrp="1"/>
          </p:cNvSpPr>
          <p:nvPr>
            <p:ph type="sldNum" sz="quarter" idx="11"/>
          </p:nvPr>
        </p:nvSpPr>
        <p:spPr>
          <a:xfrm>
            <a:off x="8794751" y="4962164"/>
            <a:ext cx="342900" cy="196208"/>
          </a:xfrm>
        </p:spPr>
        <p:txBody>
          <a:bodyPr/>
          <a:lstStyle/>
          <a:p>
            <a:pPr defTabSz="685800">
              <a:buClrTx/>
            </a:pPr>
            <a:fld id="{BDFFC511-F4E5-483D-A7EA-E0C99F7C241E}" type="slidenum">
              <a:rPr lang="en-US" kern="1200">
                <a:solidFill>
                  <a:srgbClr val="7B8A99"/>
                </a:solidFill>
                <a:latin typeface="Franklin Gothic Book" panose="020B0503020102020204"/>
                <a:ea typeface="+mn-ea"/>
                <a:cs typeface="+mn-cs"/>
              </a:rPr>
              <a:pPr defTabSz="685800">
                <a:buClrTx/>
              </a:pPr>
              <a:t>2</a:t>
            </a:fld>
            <a:endParaRPr lang="en-US" kern="1200">
              <a:solidFill>
                <a:srgbClr val="7B8A99"/>
              </a:solidFill>
              <a:latin typeface="Franklin Gothic Book" panose="020B0503020102020204"/>
              <a:ea typeface="+mn-ea"/>
              <a:cs typeface="+mn-cs"/>
            </a:endParaRPr>
          </a:p>
        </p:txBody>
      </p:sp>
      <p:sp>
        <p:nvSpPr>
          <p:cNvPr id="9" name="TextBox 8">
            <a:extLst>
              <a:ext uri="{FF2B5EF4-FFF2-40B4-BE49-F238E27FC236}">
                <a16:creationId xmlns:a16="http://schemas.microsoft.com/office/drawing/2014/main" id="{EDB40286-C7B6-43CD-A0E3-C69C818F295D}"/>
              </a:ext>
            </a:extLst>
          </p:cNvPr>
          <p:cNvSpPr txBox="1"/>
          <p:nvPr/>
        </p:nvSpPr>
        <p:spPr>
          <a:xfrm>
            <a:off x="226314" y="4939468"/>
            <a:ext cx="6211357" cy="196208"/>
          </a:xfrm>
          <a:prstGeom prst="rect">
            <a:avLst/>
          </a:prstGeom>
          <a:noFill/>
        </p:spPr>
        <p:txBody>
          <a:bodyPr wrap="square" anchor="b">
            <a:spAutoFit/>
          </a:bodyPr>
          <a:lstStyle>
            <a:defPPr>
              <a:defRPr lang="en-US"/>
            </a:defPPr>
            <a:lvl1pPr algn="r">
              <a:defRPr kumimoji="0" lang="en-US" sz="900" b="0" i="0" u="none" strike="noStrike" cap="all" spc="0" normalizeH="0" baseline="0">
                <a:ln>
                  <a:noFill/>
                </a:ln>
                <a:solidFill>
                  <a:schemeClr val="tx2"/>
                </a:solidFill>
                <a:effectLst/>
                <a:uLnTx/>
                <a:uFillTx/>
                <a:latin typeface="Arial" panose="020B0604020202020204"/>
              </a:defRPr>
            </a:lvl1pPr>
          </a:lstStyle>
          <a:p>
            <a:pPr algn="l" defTabSz="685800">
              <a:buClrTx/>
            </a:pPr>
            <a:r>
              <a:rPr lang="en-US" sz="675" kern="1200" cap="none" dirty="0">
                <a:solidFill>
                  <a:srgbClr val="7B8A99"/>
                </a:solidFill>
                <a:latin typeface="Franklin Gothic Medium" panose="020B0603020102020204"/>
                <a:ea typeface="+mn-ea"/>
                <a:cs typeface="+mn-cs"/>
              </a:rPr>
              <a:t>Source</a:t>
            </a:r>
          </a:p>
        </p:txBody>
      </p:sp>
      <p:pic>
        <p:nvPicPr>
          <p:cNvPr id="2" name="Picture 1">
            <a:extLst>
              <a:ext uri="{FF2B5EF4-FFF2-40B4-BE49-F238E27FC236}">
                <a16:creationId xmlns:a16="http://schemas.microsoft.com/office/drawing/2014/main" id="{A141AEB7-C409-5264-F060-E62FC7B08EEC}"/>
              </a:ext>
            </a:extLst>
          </p:cNvPr>
          <p:cNvPicPr>
            <a:picLocks noChangeAspect="1"/>
          </p:cNvPicPr>
          <p:nvPr/>
        </p:nvPicPr>
        <p:blipFill>
          <a:blip r:embed="rId3"/>
          <a:stretch>
            <a:fillRect/>
          </a:stretch>
        </p:blipFill>
        <p:spPr>
          <a:xfrm>
            <a:off x="524271" y="1886294"/>
            <a:ext cx="3149447" cy="1855925"/>
          </a:xfrm>
          <a:prstGeom prst="rect">
            <a:avLst/>
          </a:prstGeom>
        </p:spPr>
      </p:pic>
      <p:sp>
        <p:nvSpPr>
          <p:cNvPr id="4" name="Text Placeholder 1">
            <a:extLst>
              <a:ext uri="{FF2B5EF4-FFF2-40B4-BE49-F238E27FC236}">
                <a16:creationId xmlns:a16="http://schemas.microsoft.com/office/drawing/2014/main" id="{3F38505D-A900-1AAC-CB50-BC1BD2E09B88}"/>
              </a:ext>
            </a:extLst>
          </p:cNvPr>
          <p:cNvSpPr txBox="1">
            <a:spLocks/>
          </p:cNvSpPr>
          <p:nvPr/>
        </p:nvSpPr>
        <p:spPr>
          <a:xfrm>
            <a:off x="363473" y="802386"/>
            <a:ext cx="8091519" cy="390310"/>
          </a:xfrm>
          <a:prstGeom prst="rect">
            <a:avLst/>
          </a:prstGeom>
        </p:spPr>
        <p:txBody>
          <a:bodyPr vert="horz" lIns="68580" tIns="34290" rIns="68580" bIns="34290" rtlCol="0" anchor="b">
            <a:noAutofit/>
          </a:bodyPr>
          <a:lstStyle>
            <a:lvl1pPr marL="228600" indent="-228600" algn="l" defTabSz="914400" rtl="0" eaLnBrk="1" latinLnBrk="0" hangingPunct="1">
              <a:lnSpc>
                <a:spcPct val="100000"/>
              </a:lnSpc>
              <a:spcBef>
                <a:spcPts val="12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900"/>
              </a:spcBef>
              <a:buClr>
                <a:srgbClr val="7B8A99"/>
              </a:buClr>
              <a:buNone/>
            </a:pPr>
            <a:r>
              <a:rPr lang="en-US" sz="1500" b="1" dirty="0">
                <a:solidFill>
                  <a:srgbClr val="F15B3D"/>
                </a:solidFill>
                <a:latin typeface="Franklin Gothic Book" panose="020B0503020102020204"/>
              </a:rPr>
              <a:t>Digital space is not physical reality….  And reality is messy. </a:t>
            </a:r>
          </a:p>
        </p:txBody>
      </p:sp>
      <p:sp>
        <p:nvSpPr>
          <p:cNvPr id="10" name="Content Placeholder 5">
            <a:extLst>
              <a:ext uri="{FF2B5EF4-FFF2-40B4-BE49-F238E27FC236}">
                <a16:creationId xmlns:a16="http://schemas.microsoft.com/office/drawing/2014/main" id="{D8AE51F2-AE86-2EB5-C8A0-3FFBC0F76AC7}"/>
              </a:ext>
            </a:extLst>
          </p:cNvPr>
          <p:cNvSpPr txBox="1">
            <a:spLocks/>
          </p:cNvSpPr>
          <p:nvPr/>
        </p:nvSpPr>
        <p:spPr>
          <a:xfrm>
            <a:off x="4474568" y="1712822"/>
            <a:ext cx="3926205" cy="2625392"/>
          </a:xfrm>
          <a:prstGeom prst="rect">
            <a:avLst/>
          </a:prstGeom>
        </p:spPr>
        <p:txBody>
          <a:bodyPr vert="horz" lIns="68580" tIns="34290" rIns="68580" bIns="34290" rtlCol="0">
            <a:noAutofit/>
          </a:bodyPr>
          <a:lstStyle>
            <a:lvl1pPr marL="228600" indent="-228600" algn="l" defTabSz="914400" rtl="0" eaLnBrk="1" latinLnBrk="0" hangingPunct="1">
              <a:lnSpc>
                <a:spcPct val="100000"/>
              </a:lnSpc>
              <a:spcBef>
                <a:spcPts val="12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900"/>
              </a:spcBef>
              <a:buClr>
                <a:srgbClr val="7B8A99"/>
              </a:buClr>
              <a:buNone/>
            </a:pPr>
            <a:r>
              <a:rPr lang="en-US" sz="1500" b="1" dirty="0">
                <a:solidFill>
                  <a:srgbClr val="303954"/>
                </a:solidFill>
                <a:latin typeface="Franklin Gothic Book" panose="020B0503020102020204"/>
              </a:rPr>
              <a:t>(Some) scenarios where friction appears:</a:t>
            </a:r>
          </a:p>
          <a:p>
            <a:pPr marL="171450" indent="-171450" defTabSz="685800">
              <a:spcBef>
                <a:spcPts val="900"/>
              </a:spcBef>
              <a:buClr>
                <a:srgbClr val="7B8A99"/>
              </a:buClr>
            </a:pPr>
            <a:r>
              <a:rPr lang="en-US" sz="1500" dirty="0">
                <a:solidFill>
                  <a:srgbClr val="303954"/>
                </a:solidFill>
                <a:latin typeface="Franklin Gothic Book" panose="020B0503020102020204"/>
              </a:rPr>
              <a:t>When reality needs to be captured digitally</a:t>
            </a:r>
          </a:p>
          <a:p>
            <a:pPr marL="0" indent="0" defTabSz="685800">
              <a:spcBef>
                <a:spcPts val="900"/>
              </a:spcBef>
              <a:buClr>
                <a:srgbClr val="7B8A99"/>
              </a:buClr>
              <a:buNone/>
            </a:pPr>
            <a:r>
              <a:rPr lang="en-US" sz="1500" dirty="0">
                <a:solidFill>
                  <a:srgbClr val="303954"/>
                </a:solidFill>
                <a:latin typeface="Franklin Gothic Book" panose="020B0503020102020204"/>
              </a:rPr>
              <a:t>	&gt; Compound Registration</a:t>
            </a:r>
          </a:p>
          <a:p>
            <a:pPr marL="171450" indent="-171450" defTabSz="685800">
              <a:spcBef>
                <a:spcPts val="900"/>
              </a:spcBef>
              <a:buClr>
                <a:srgbClr val="7B8A99"/>
              </a:buClr>
            </a:pPr>
            <a:r>
              <a:rPr lang="en-US" sz="1500" dirty="0">
                <a:solidFill>
                  <a:srgbClr val="303954"/>
                </a:solidFill>
                <a:latin typeface="Franklin Gothic Book" panose="020B0503020102020204"/>
              </a:rPr>
              <a:t>When ideas need to be turned into reality</a:t>
            </a:r>
          </a:p>
          <a:p>
            <a:pPr marL="0" indent="0" defTabSz="685800">
              <a:spcBef>
                <a:spcPts val="900"/>
              </a:spcBef>
              <a:buClr>
                <a:srgbClr val="7B8A99"/>
              </a:buClr>
              <a:buNone/>
            </a:pPr>
            <a:r>
              <a:rPr lang="en-US" sz="1500" dirty="0">
                <a:solidFill>
                  <a:srgbClr val="303954"/>
                </a:solidFill>
                <a:latin typeface="Franklin Gothic Book" panose="020B0503020102020204"/>
              </a:rPr>
              <a:t>	&gt; Library Enumeration</a:t>
            </a:r>
          </a:p>
          <a:p>
            <a:pPr marL="0" indent="0" defTabSz="685800">
              <a:spcBef>
                <a:spcPts val="900"/>
              </a:spcBef>
              <a:buClr>
                <a:srgbClr val="7B8A99"/>
              </a:buClr>
              <a:buNone/>
            </a:pPr>
            <a:endParaRPr lang="en-US" sz="1500" dirty="0">
              <a:solidFill>
                <a:srgbClr val="303954"/>
              </a:solidFill>
              <a:latin typeface="Franklin Gothic Book" panose="020B0503020102020204"/>
            </a:endParaRPr>
          </a:p>
          <a:p>
            <a:pPr marL="0" indent="0" defTabSz="685800">
              <a:spcBef>
                <a:spcPts val="900"/>
              </a:spcBef>
              <a:buClr>
                <a:srgbClr val="7B8A99"/>
              </a:buClr>
              <a:buNone/>
            </a:pPr>
            <a:endParaRPr lang="en-US" sz="1500" dirty="0">
              <a:solidFill>
                <a:srgbClr val="303954"/>
              </a:solidFill>
              <a:latin typeface="Franklin Gothic Book" panose="020B0503020102020204"/>
            </a:endParaRPr>
          </a:p>
        </p:txBody>
      </p:sp>
      <p:sp>
        <p:nvSpPr>
          <p:cNvPr id="15" name="Content Placeholder 5">
            <a:extLst>
              <a:ext uri="{FF2B5EF4-FFF2-40B4-BE49-F238E27FC236}">
                <a16:creationId xmlns:a16="http://schemas.microsoft.com/office/drawing/2014/main" id="{7502FA77-BB99-47A6-83ED-C1162B5CC6DC}"/>
              </a:ext>
            </a:extLst>
          </p:cNvPr>
          <p:cNvSpPr txBox="1">
            <a:spLocks/>
          </p:cNvSpPr>
          <p:nvPr/>
        </p:nvSpPr>
        <p:spPr>
          <a:xfrm>
            <a:off x="4474568" y="2256798"/>
            <a:ext cx="3926205" cy="872165"/>
          </a:xfrm>
          <a:prstGeom prst="rect">
            <a:avLst/>
          </a:prstGeom>
        </p:spPr>
        <p:txBody>
          <a:bodyPr vert="horz" lIns="68580" tIns="34290" rIns="68580" bIns="34290" rtlCol="0">
            <a:noAutofit/>
          </a:bodyPr>
          <a:lstStyle>
            <a:lvl1pPr marL="228600" indent="-228600" algn="l" defTabSz="914400" rtl="0" eaLnBrk="1" latinLnBrk="0" hangingPunct="1">
              <a:lnSpc>
                <a:spcPct val="100000"/>
              </a:lnSpc>
              <a:spcBef>
                <a:spcPts val="12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900"/>
              </a:spcBef>
              <a:buClr>
                <a:srgbClr val="7B8A99"/>
              </a:buClr>
              <a:buNone/>
            </a:pPr>
            <a:endParaRPr lang="en-US" sz="1500" dirty="0">
              <a:solidFill>
                <a:srgbClr val="303954"/>
              </a:solidFill>
              <a:latin typeface="Franklin Gothic Book" panose="020B0503020102020204"/>
            </a:endParaRPr>
          </a:p>
        </p:txBody>
      </p:sp>
      <p:sp>
        <p:nvSpPr>
          <p:cNvPr id="16" name="Content Placeholder 5">
            <a:extLst>
              <a:ext uri="{FF2B5EF4-FFF2-40B4-BE49-F238E27FC236}">
                <a16:creationId xmlns:a16="http://schemas.microsoft.com/office/drawing/2014/main" id="{848B6BBC-B04D-CAD2-0B14-9E35F1884B2D}"/>
              </a:ext>
            </a:extLst>
          </p:cNvPr>
          <p:cNvSpPr txBox="1">
            <a:spLocks/>
          </p:cNvSpPr>
          <p:nvPr/>
        </p:nvSpPr>
        <p:spPr>
          <a:xfrm>
            <a:off x="4474568" y="3158214"/>
            <a:ext cx="3926205" cy="872165"/>
          </a:xfrm>
          <a:prstGeom prst="rect">
            <a:avLst/>
          </a:prstGeom>
        </p:spPr>
        <p:txBody>
          <a:bodyPr vert="horz" lIns="68580" tIns="34290" rIns="68580" bIns="34290" rtlCol="0">
            <a:noAutofit/>
          </a:bodyPr>
          <a:lstStyle>
            <a:lvl1pPr marL="228600" indent="-228600" algn="l" defTabSz="914400" rtl="0" eaLnBrk="1" latinLnBrk="0" hangingPunct="1">
              <a:lnSpc>
                <a:spcPct val="100000"/>
              </a:lnSpc>
              <a:spcBef>
                <a:spcPts val="12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900"/>
              </a:spcBef>
              <a:buClr>
                <a:srgbClr val="7B8A99"/>
              </a:buClr>
              <a:buNone/>
            </a:pPr>
            <a:endParaRPr lang="en-US" sz="1500" dirty="0">
              <a:solidFill>
                <a:srgbClr val="303954"/>
              </a:solidFill>
              <a:latin typeface="Franklin Gothic Book" panose="020B0503020102020204"/>
            </a:endParaRPr>
          </a:p>
        </p:txBody>
      </p:sp>
    </p:spTree>
    <p:extLst>
      <p:ext uri="{BB962C8B-B14F-4D97-AF65-F5344CB8AC3E}">
        <p14:creationId xmlns:p14="http://schemas.microsoft.com/office/powerpoint/2010/main" val="1620985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1331736-9E6D-4AC8-AAA1-20CE5C549093}"/>
              </a:ext>
            </a:extLst>
          </p:cNvPr>
          <p:cNvSpPr>
            <a:spLocks noGrp="1"/>
          </p:cNvSpPr>
          <p:nvPr>
            <p:ph type="ctrTitle"/>
          </p:nvPr>
        </p:nvSpPr>
        <p:spPr>
          <a:xfrm>
            <a:off x="746494" y="1634317"/>
            <a:ext cx="4507706" cy="1101329"/>
          </a:xfrm>
        </p:spPr>
        <p:txBody>
          <a:bodyPr/>
          <a:lstStyle/>
          <a:p>
            <a:r>
              <a:rPr lang="en-US" dirty="0"/>
              <a:t>THANK YOU</a:t>
            </a:r>
          </a:p>
        </p:txBody>
      </p:sp>
    </p:spTree>
    <p:extLst>
      <p:ext uri="{BB962C8B-B14F-4D97-AF65-F5344CB8AC3E}">
        <p14:creationId xmlns:p14="http://schemas.microsoft.com/office/powerpoint/2010/main" val="1924985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A5F23-EBFD-2EA1-5BD7-BAE97667AF8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9C301DF-3BAD-BF83-DE0D-585219497973}"/>
              </a:ext>
            </a:extLst>
          </p:cNvPr>
          <p:cNvSpPr>
            <a:spLocks noGrp="1"/>
          </p:cNvSpPr>
          <p:nvPr>
            <p:ph type="title"/>
          </p:nvPr>
        </p:nvSpPr>
        <p:spPr>
          <a:xfrm>
            <a:off x="226314" y="142276"/>
            <a:ext cx="8091520" cy="524453"/>
          </a:xfrm>
        </p:spPr>
        <p:txBody>
          <a:bodyPr/>
          <a:lstStyle/>
          <a:p>
            <a:r>
              <a:rPr lang="en-US" dirty="0"/>
              <a:t>Solution:</a:t>
            </a:r>
          </a:p>
        </p:txBody>
      </p:sp>
      <p:sp>
        <p:nvSpPr>
          <p:cNvPr id="23" name="Slide Number Placeholder 22">
            <a:extLst>
              <a:ext uri="{FF2B5EF4-FFF2-40B4-BE49-F238E27FC236}">
                <a16:creationId xmlns:a16="http://schemas.microsoft.com/office/drawing/2014/main" id="{930A998E-78E4-04EE-2364-BC0D02FF06FC}"/>
              </a:ext>
            </a:extLst>
          </p:cNvPr>
          <p:cNvSpPr>
            <a:spLocks noGrp="1"/>
          </p:cNvSpPr>
          <p:nvPr>
            <p:ph type="sldNum" sz="quarter" idx="11"/>
          </p:nvPr>
        </p:nvSpPr>
        <p:spPr>
          <a:xfrm>
            <a:off x="8794751" y="4962164"/>
            <a:ext cx="342900" cy="196208"/>
          </a:xfrm>
        </p:spPr>
        <p:txBody>
          <a:bodyPr/>
          <a:lstStyle/>
          <a:p>
            <a:pPr defTabSz="685800">
              <a:buClrTx/>
            </a:pPr>
            <a:fld id="{BDFFC511-F4E5-483D-A7EA-E0C99F7C241E}" type="slidenum">
              <a:rPr lang="en-US" kern="1200">
                <a:solidFill>
                  <a:srgbClr val="7B8A99"/>
                </a:solidFill>
                <a:latin typeface="Franklin Gothic Book" panose="020B0503020102020204"/>
                <a:ea typeface="+mn-ea"/>
                <a:cs typeface="+mn-cs"/>
              </a:rPr>
              <a:pPr defTabSz="685800">
                <a:buClrTx/>
              </a:pPr>
              <a:t>3</a:t>
            </a:fld>
            <a:endParaRPr lang="en-US" kern="1200">
              <a:solidFill>
                <a:srgbClr val="7B8A99"/>
              </a:solidFill>
              <a:latin typeface="Franklin Gothic Book" panose="020B0503020102020204"/>
              <a:ea typeface="+mn-ea"/>
              <a:cs typeface="+mn-cs"/>
            </a:endParaRPr>
          </a:p>
        </p:txBody>
      </p:sp>
      <p:sp>
        <p:nvSpPr>
          <p:cNvPr id="9" name="TextBox 8">
            <a:extLst>
              <a:ext uri="{FF2B5EF4-FFF2-40B4-BE49-F238E27FC236}">
                <a16:creationId xmlns:a16="http://schemas.microsoft.com/office/drawing/2014/main" id="{34DD2EBD-9C53-A757-6A02-DB9BCD235E93}"/>
              </a:ext>
            </a:extLst>
          </p:cNvPr>
          <p:cNvSpPr txBox="1"/>
          <p:nvPr/>
        </p:nvSpPr>
        <p:spPr>
          <a:xfrm>
            <a:off x="226314" y="4939468"/>
            <a:ext cx="6211357" cy="196208"/>
          </a:xfrm>
          <a:prstGeom prst="rect">
            <a:avLst/>
          </a:prstGeom>
          <a:noFill/>
        </p:spPr>
        <p:txBody>
          <a:bodyPr wrap="square" anchor="b">
            <a:spAutoFit/>
          </a:bodyPr>
          <a:lstStyle>
            <a:defPPr>
              <a:defRPr lang="en-US"/>
            </a:defPPr>
            <a:lvl1pPr algn="r">
              <a:defRPr kumimoji="0" lang="en-US" sz="900" b="0" i="0" u="none" strike="noStrike" cap="all" spc="0" normalizeH="0" baseline="0">
                <a:ln>
                  <a:noFill/>
                </a:ln>
                <a:solidFill>
                  <a:schemeClr val="tx2"/>
                </a:solidFill>
                <a:effectLst/>
                <a:uLnTx/>
                <a:uFillTx/>
                <a:latin typeface="Arial" panose="020B0604020202020204"/>
              </a:defRPr>
            </a:lvl1pPr>
          </a:lstStyle>
          <a:p>
            <a:pPr algn="l" defTabSz="685800">
              <a:buClrTx/>
            </a:pPr>
            <a:r>
              <a:rPr lang="en-US" sz="675" kern="1200" cap="none" dirty="0">
                <a:solidFill>
                  <a:srgbClr val="7B8A99"/>
                </a:solidFill>
                <a:latin typeface="Franklin Gothic Medium" panose="020B0603020102020204"/>
                <a:ea typeface="+mn-ea"/>
                <a:cs typeface="+mn-cs"/>
              </a:rPr>
              <a:t>Source</a:t>
            </a:r>
          </a:p>
        </p:txBody>
      </p:sp>
      <p:sp>
        <p:nvSpPr>
          <p:cNvPr id="4" name="Text Placeholder 1">
            <a:extLst>
              <a:ext uri="{FF2B5EF4-FFF2-40B4-BE49-F238E27FC236}">
                <a16:creationId xmlns:a16="http://schemas.microsoft.com/office/drawing/2014/main" id="{DDC90A22-1B80-DB89-160D-B1A6492AB927}"/>
              </a:ext>
            </a:extLst>
          </p:cNvPr>
          <p:cNvSpPr txBox="1">
            <a:spLocks/>
          </p:cNvSpPr>
          <p:nvPr/>
        </p:nvSpPr>
        <p:spPr>
          <a:xfrm>
            <a:off x="363473" y="802386"/>
            <a:ext cx="8091519" cy="390310"/>
          </a:xfrm>
          <a:prstGeom prst="rect">
            <a:avLst/>
          </a:prstGeom>
        </p:spPr>
        <p:txBody>
          <a:bodyPr vert="horz" lIns="68580" tIns="34290" rIns="68580" bIns="34290" rtlCol="0" anchor="b">
            <a:noAutofit/>
          </a:bodyPr>
          <a:lstStyle>
            <a:lvl1pPr marL="228600" indent="-228600" algn="l" defTabSz="914400" rtl="0" eaLnBrk="1" latinLnBrk="0" hangingPunct="1">
              <a:lnSpc>
                <a:spcPct val="100000"/>
              </a:lnSpc>
              <a:spcBef>
                <a:spcPts val="12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900"/>
              </a:spcBef>
              <a:buClr>
                <a:srgbClr val="7B8A99"/>
              </a:buClr>
              <a:buNone/>
            </a:pPr>
            <a:r>
              <a:rPr lang="en-US" sz="1500" b="1" dirty="0">
                <a:solidFill>
                  <a:srgbClr val="F15B3D"/>
                </a:solidFill>
                <a:latin typeface="Franklin Gothic Book" panose="020B0503020102020204"/>
              </a:rPr>
              <a:t>Yes - digital space is not physical reality….  Don’t worry though we’re in this together…</a:t>
            </a:r>
          </a:p>
        </p:txBody>
      </p:sp>
      <p:sp>
        <p:nvSpPr>
          <p:cNvPr id="5" name="Content Placeholder 5">
            <a:extLst>
              <a:ext uri="{FF2B5EF4-FFF2-40B4-BE49-F238E27FC236}">
                <a16:creationId xmlns:a16="http://schemas.microsoft.com/office/drawing/2014/main" id="{64E0DA47-DA25-4001-AB09-CBFD9BB11254}"/>
              </a:ext>
            </a:extLst>
          </p:cNvPr>
          <p:cNvSpPr>
            <a:spLocks noGrp="1"/>
          </p:cNvSpPr>
          <p:nvPr>
            <p:ph idx="1"/>
          </p:nvPr>
        </p:nvSpPr>
        <p:spPr>
          <a:xfrm>
            <a:off x="4245722" y="1668884"/>
            <a:ext cx="4720479" cy="3292901"/>
          </a:xfrm>
        </p:spPr>
        <p:txBody>
          <a:bodyPr/>
          <a:lstStyle/>
          <a:p>
            <a:pPr marL="0" indent="0">
              <a:buNone/>
            </a:pPr>
            <a:r>
              <a:rPr lang="en-US" b="1" dirty="0"/>
              <a:t>Think like a synthetic chemist….</a:t>
            </a:r>
            <a:endParaRPr lang="en-US" dirty="0"/>
          </a:p>
          <a:p>
            <a:r>
              <a:rPr lang="en-US" dirty="0"/>
              <a:t>The job isn’t done until there’s powder.</a:t>
            </a:r>
          </a:p>
          <a:p>
            <a:endParaRPr lang="en-US" dirty="0"/>
          </a:p>
          <a:p>
            <a:pPr marL="0" indent="0">
              <a:buNone/>
            </a:pPr>
            <a:r>
              <a:rPr lang="en-US" b="1" dirty="0"/>
              <a:t>More Clear = More Better</a:t>
            </a:r>
            <a:endParaRPr lang="en-US" dirty="0"/>
          </a:p>
          <a:p>
            <a:r>
              <a:rPr lang="en-US" dirty="0"/>
              <a:t>Chemists have a million things going on. </a:t>
            </a:r>
          </a:p>
          <a:p>
            <a:pPr lvl="1"/>
            <a:r>
              <a:rPr lang="en-US" dirty="0"/>
              <a:t>Does this tool/workflow reduce mental load?</a:t>
            </a:r>
          </a:p>
          <a:p>
            <a:r>
              <a:rPr lang="en-US" dirty="0"/>
              <a:t>The why isn’t always clear.</a:t>
            </a:r>
          </a:p>
          <a:p>
            <a:pPr lvl="1"/>
            <a:r>
              <a:rPr lang="en-US" dirty="0"/>
              <a:t>What’s the benefit of the extra overhead?</a:t>
            </a:r>
          </a:p>
          <a:p>
            <a:pPr marL="342900" lvl="1" indent="0">
              <a:buNone/>
            </a:pPr>
            <a:endParaRPr lang="en-US" dirty="0"/>
          </a:p>
        </p:txBody>
      </p:sp>
      <p:pic>
        <p:nvPicPr>
          <p:cNvPr id="6" name="Picture 5">
            <a:extLst>
              <a:ext uri="{FF2B5EF4-FFF2-40B4-BE49-F238E27FC236}">
                <a16:creationId xmlns:a16="http://schemas.microsoft.com/office/drawing/2014/main" id="{A032E309-3025-786B-3873-AA5F2C0BB507}"/>
              </a:ext>
            </a:extLst>
          </p:cNvPr>
          <p:cNvPicPr>
            <a:picLocks noChangeAspect="1"/>
          </p:cNvPicPr>
          <p:nvPr/>
        </p:nvPicPr>
        <p:blipFill>
          <a:blip r:embed="rId3"/>
          <a:stretch>
            <a:fillRect/>
          </a:stretch>
        </p:blipFill>
        <p:spPr>
          <a:xfrm>
            <a:off x="363474" y="1903984"/>
            <a:ext cx="3313393" cy="1820546"/>
          </a:xfrm>
          <a:prstGeom prst="rect">
            <a:avLst/>
          </a:prstGeom>
        </p:spPr>
      </p:pic>
    </p:spTree>
    <p:extLst>
      <p:ext uri="{BB962C8B-B14F-4D97-AF65-F5344CB8AC3E}">
        <p14:creationId xmlns:p14="http://schemas.microsoft.com/office/powerpoint/2010/main" val="2485585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3D73C-9DD6-A0A9-57AA-36DA591DA21B}"/>
            </a:ext>
          </a:extLst>
        </p:cNvPr>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B170846F-E91B-03E2-E375-B6A0BEE5EB86}"/>
              </a:ext>
            </a:extLst>
          </p:cNvPr>
          <p:cNvGraphicFramePr/>
          <p:nvPr/>
        </p:nvGraphicFramePr>
        <p:xfrm>
          <a:off x="150265" y="3850281"/>
          <a:ext cx="8843471" cy="13030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5">
            <a:extLst>
              <a:ext uri="{FF2B5EF4-FFF2-40B4-BE49-F238E27FC236}">
                <a16:creationId xmlns:a16="http://schemas.microsoft.com/office/drawing/2014/main" id="{5D413819-41BF-10E2-5360-989C25041C6A}"/>
              </a:ext>
            </a:extLst>
          </p:cNvPr>
          <p:cNvSpPr>
            <a:spLocks noGrp="1"/>
          </p:cNvSpPr>
          <p:nvPr>
            <p:ph idx="1"/>
          </p:nvPr>
        </p:nvSpPr>
        <p:spPr>
          <a:xfrm>
            <a:off x="1220368" y="989888"/>
            <a:ext cx="6489687" cy="699805"/>
          </a:xfrm>
        </p:spPr>
        <p:txBody>
          <a:bodyPr anchor="ctr"/>
          <a:lstStyle/>
          <a:p>
            <a:pPr marL="0" indent="0">
              <a:buNone/>
            </a:pPr>
            <a:r>
              <a:rPr lang="en-US" sz="1200" b="1" dirty="0"/>
              <a:t>Boston University, </a:t>
            </a:r>
            <a:r>
              <a:rPr lang="en-US" sz="1200" i="1" dirty="0"/>
              <a:t>MA Organic Chemistry</a:t>
            </a:r>
          </a:p>
          <a:p>
            <a:pPr marL="0" indent="0">
              <a:buNone/>
            </a:pPr>
            <a:r>
              <a:rPr lang="en-US" sz="1200" i="1" dirty="0"/>
              <a:t>Chemical Methodology and Library Development</a:t>
            </a:r>
          </a:p>
        </p:txBody>
      </p:sp>
      <p:sp>
        <p:nvSpPr>
          <p:cNvPr id="3" name="Title 2">
            <a:extLst>
              <a:ext uri="{FF2B5EF4-FFF2-40B4-BE49-F238E27FC236}">
                <a16:creationId xmlns:a16="http://schemas.microsoft.com/office/drawing/2014/main" id="{4A5F00B6-BC49-2EDD-EC53-E9993F9BFC5B}"/>
              </a:ext>
            </a:extLst>
          </p:cNvPr>
          <p:cNvSpPr>
            <a:spLocks noGrp="1"/>
          </p:cNvSpPr>
          <p:nvPr>
            <p:ph type="title"/>
          </p:nvPr>
        </p:nvSpPr>
        <p:spPr>
          <a:xfrm>
            <a:off x="226314" y="142276"/>
            <a:ext cx="8091520" cy="524453"/>
          </a:xfrm>
        </p:spPr>
        <p:txBody>
          <a:bodyPr/>
          <a:lstStyle/>
          <a:p>
            <a:r>
              <a:rPr lang="en-US" dirty="0"/>
              <a:t>Obligatory Bio Page</a:t>
            </a:r>
          </a:p>
        </p:txBody>
      </p:sp>
      <p:sp>
        <p:nvSpPr>
          <p:cNvPr id="23" name="Slide Number Placeholder 22">
            <a:extLst>
              <a:ext uri="{FF2B5EF4-FFF2-40B4-BE49-F238E27FC236}">
                <a16:creationId xmlns:a16="http://schemas.microsoft.com/office/drawing/2014/main" id="{0EBC1311-5CCB-AAC1-2EB7-7B8943E9B434}"/>
              </a:ext>
            </a:extLst>
          </p:cNvPr>
          <p:cNvSpPr>
            <a:spLocks noGrp="1"/>
          </p:cNvSpPr>
          <p:nvPr>
            <p:ph type="sldNum" sz="quarter" idx="11"/>
          </p:nvPr>
        </p:nvSpPr>
        <p:spPr>
          <a:xfrm>
            <a:off x="8794751" y="4962164"/>
            <a:ext cx="342900" cy="196208"/>
          </a:xfrm>
        </p:spPr>
        <p:txBody>
          <a:bodyPr/>
          <a:lstStyle/>
          <a:p>
            <a:pPr defTabSz="685800">
              <a:buClrTx/>
            </a:pPr>
            <a:fld id="{BDFFC511-F4E5-483D-A7EA-E0C99F7C241E}" type="slidenum">
              <a:rPr lang="en-US" kern="1200">
                <a:solidFill>
                  <a:srgbClr val="7B8A99"/>
                </a:solidFill>
                <a:latin typeface="Franklin Gothic Book" panose="020B0503020102020204"/>
                <a:ea typeface="+mn-ea"/>
                <a:cs typeface="+mn-cs"/>
              </a:rPr>
              <a:pPr defTabSz="685800">
                <a:buClrTx/>
              </a:pPr>
              <a:t>4</a:t>
            </a:fld>
            <a:endParaRPr lang="en-US" kern="1200">
              <a:solidFill>
                <a:srgbClr val="7B8A99"/>
              </a:solidFill>
              <a:latin typeface="Franklin Gothic Book" panose="020B0503020102020204"/>
              <a:ea typeface="+mn-ea"/>
              <a:cs typeface="+mn-cs"/>
            </a:endParaRPr>
          </a:p>
        </p:txBody>
      </p:sp>
      <p:sp>
        <p:nvSpPr>
          <p:cNvPr id="9" name="TextBox 8">
            <a:extLst>
              <a:ext uri="{FF2B5EF4-FFF2-40B4-BE49-F238E27FC236}">
                <a16:creationId xmlns:a16="http://schemas.microsoft.com/office/drawing/2014/main" id="{E476A5E6-A1D3-A160-5602-7ED666E18B31}"/>
              </a:ext>
            </a:extLst>
          </p:cNvPr>
          <p:cNvSpPr txBox="1"/>
          <p:nvPr/>
        </p:nvSpPr>
        <p:spPr>
          <a:xfrm>
            <a:off x="226314" y="4939468"/>
            <a:ext cx="6211357" cy="196208"/>
          </a:xfrm>
          <a:prstGeom prst="rect">
            <a:avLst/>
          </a:prstGeom>
          <a:noFill/>
        </p:spPr>
        <p:txBody>
          <a:bodyPr wrap="square" anchor="b">
            <a:spAutoFit/>
          </a:bodyPr>
          <a:lstStyle>
            <a:defPPr>
              <a:defRPr lang="en-US"/>
            </a:defPPr>
            <a:lvl1pPr algn="r">
              <a:defRPr kumimoji="0" lang="en-US" sz="900" b="0" i="0" u="none" strike="noStrike" cap="all" spc="0" normalizeH="0" baseline="0">
                <a:ln>
                  <a:noFill/>
                </a:ln>
                <a:solidFill>
                  <a:schemeClr val="tx2"/>
                </a:solidFill>
                <a:effectLst/>
                <a:uLnTx/>
                <a:uFillTx/>
                <a:latin typeface="Arial" panose="020B0604020202020204"/>
              </a:defRPr>
            </a:lvl1pPr>
          </a:lstStyle>
          <a:p>
            <a:pPr algn="l" defTabSz="685800">
              <a:buClrTx/>
            </a:pPr>
            <a:r>
              <a:rPr lang="en-US" sz="675" kern="1200" cap="none" dirty="0">
                <a:solidFill>
                  <a:srgbClr val="7B8A99"/>
                </a:solidFill>
                <a:latin typeface="Franklin Gothic Medium" panose="020B0603020102020204"/>
                <a:ea typeface="+mn-ea"/>
                <a:cs typeface="+mn-cs"/>
              </a:rPr>
              <a:t>Images attribution: https://</a:t>
            </a:r>
            <a:r>
              <a:rPr lang="en-US" sz="675" kern="1200" cap="none" dirty="0" err="1">
                <a:solidFill>
                  <a:srgbClr val="7B8A99"/>
                </a:solidFill>
                <a:latin typeface="Franklin Gothic Medium" panose="020B0603020102020204"/>
                <a:ea typeface="+mn-ea"/>
                <a:cs typeface="+mn-cs"/>
              </a:rPr>
              <a:t>xkcd.com</a:t>
            </a:r>
            <a:r>
              <a:rPr lang="en-US" sz="675" kern="1200" cap="none" dirty="0">
                <a:solidFill>
                  <a:srgbClr val="7B8A99"/>
                </a:solidFill>
                <a:latin typeface="Franklin Gothic Medium" panose="020B0603020102020204"/>
                <a:ea typeface="+mn-ea"/>
                <a:cs typeface="+mn-cs"/>
              </a:rPr>
              <a:t>/</a:t>
            </a:r>
          </a:p>
        </p:txBody>
      </p:sp>
      <p:pic>
        <p:nvPicPr>
          <p:cNvPr id="7172" name="Picture 4" descr="Boston University - Wikipedia">
            <a:extLst>
              <a:ext uri="{FF2B5EF4-FFF2-40B4-BE49-F238E27FC236}">
                <a16:creationId xmlns:a16="http://schemas.microsoft.com/office/drawing/2014/main" id="{BE84ACFD-88D2-4DF7-8BEA-276BF0DDDB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372" y="970759"/>
            <a:ext cx="718934" cy="718934"/>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0A4725C0-282F-7357-D883-8AB64E97BE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31283" y="2461020"/>
            <a:ext cx="1482582" cy="152821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DF991AE0-E844-3E66-ACEB-560159B3CD7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80921" y="1905184"/>
            <a:ext cx="1644119" cy="2088245"/>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FEFEF7F9-A13C-D7B4-7975-C99D90B6330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9130" t="12963" r="6102" b="819"/>
          <a:stretch/>
        </p:blipFill>
        <p:spPr bwMode="auto">
          <a:xfrm>
            <a:off x="6673714" y="1966204"/>
            <a:ext cx="1752966" cy="20501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nd Back I'm Going to Try Science by Motorcycle-Hero on DeviantArt">
            <a:extLst>
              <a:ext uri="{FF2B5EF4-FFF2-40B4-BE49-F238E27FC236}">
                <a16:creationId xmlns:a16="http://schemas.microsoft.com/office/drawing/2014/main" id="{64F44114-2854-F067-A8EF-A68BF2B1372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0863" y="2535349"/>
            <a:ext cx="1465263" cy="1159754"/>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a:extLst>
              <a:ext uri="{FF2B5EF4-FFF2-40B4-BE49-F238E27FC236}">
                <a16:creationId xmlns:a16="http://schemas.microsoft.com/office/drawing/2014/main" id="{0EE37C62-EA45-F828-8FA8-C53D0CC63AAB}"/>
              </a:ext>
            </a:extLst>
          </p:cNvPr>
          <p:cNvSpPr/>
          <p:nvPr/>
        </p:nvSpPr>
        <p:spPr>
          <a:xfrm>
            <a:off x="952908" y="1731935"/>
            <a:ext cx="651167" cy="674177"/>
          </a:xfrm>
          <a:custGeom>
            <a:avLst/>
            <a:gdLst>
              <a:gd name="connsiteX0" fmla="*/ 573755 w 868223"/>
              <a:gd name="connsiteY0" fmla="*/ 0 h 898902"/>
              <a:gd name="connsiteX1" fmla="*/ 666745 w 868223"/>
              <a:gd name="connsiteY1" fmla="*/ 15499 h 898902"/>
              <a:gd name="connsiteX2" fmla="*/ 868223 w 868223"/>
              <a:gd name="connsiteY2" fmla="*/ 46495 h 898902"/>
              <a:gd name="connsiteX3" fmla="*/ 852725 w 868223"/>
              <a:gd name="connsiteY3" fmla="*/ 139485 h 898902"/>
              <a:gd name="connsiteX4" fmla="*/ 744237 w 868223"/>
              <a:gd name="connsiteY4" fmla="*/ 247973 h 898902"/>
              <a:gd name="connsiteX5" fmla="*/ 651247 w 868223"/>
              <a:gd name="connsiteY5" fmla="*/ 294468 h 898902"/>
              <a:gd name="connsiteX6" fmla="*/ 496264 w 868223"/>
              <a:gd name="connsiteY6" fmla="*/ 340963 h 898902"/>
              <a:gd name="connsiteX7" fmla="*/ 279288 w 868223"/>
              <a:gd name="connsiteY7" fmla="*/ 402956 h 898902"/>
              <a:gd name="connsiteX8" fmla="*/ 139803 w 868223"/>
              <a:gd name="connsiteY8" fmla="*/ 433953 h 898902"/>
              <a:gd name="connsiteX9" fmla="*/ 46813 w 868223"/>
              <a:gd name="connsiteY9" fmla="*/ 464950 h 898902"/>
              <a:gd name="connsiteX10" fmla="*/ 318 w 868223"/>
              <a:gd name="connsiteY10" fmla="*/ 557939 h 898902"/>
              <a:gd name="connsiteX11" fmla="*/ 31315 w 868223"/>
              <a:gd name="connsiteY11" fmla="*/ 604434 h 898902"/>
              <a:gd name="connsiteX12" fmla="*/ 77810 w 868223"/>
              <a:gd name="connsiteY12" fmla="*/ 650929 h 898902"/>
              <a:gd name="connsiteX13" fmla="*/ 124304 w 868223"/>
              <a:gd name="connsiteY13" fmla="*/ 666428 h 898902"/>
              <a:gd name="connsiteX14" fmla="*/ 232793 w 868223"/>
              <a:gd name="connsiteY14" fmla="*/ 697424 h 898902"/>
              <a:gd name="connsiteX15" fmla="*/ 248291 w 868223"/>
              <a:gd name="connsiteY15" fmla="*/ 743919 h 898902"/>
              <a:gd name="connsiteX16" fmla="*/ 217294 w 868223"/>
              <a:gd name="connsiteY16" fmla="*/ 836909 h 898902"/>
              <a:gd name="connsiteX17" fmla="*/ 170799 w 868223"/>
              <a:gd name="connsiteY17" fmla="*/ 821411 h 898902"/>
              <a:gd name="connsiteX18" fmla="*/ 124304 w 868223"/>
              <a:gd name="connsiteY18" fmla="*/ 790414 h 898902"/>
              <a:gd name="connsiteX19" fmla="*/ 186298 w 868223"/>
              <a:gd name="connsiteY19" fmla="*/ 867906 h 898902"/>
              <a:gd name="connsiteX20" fmla="*/ 232793 w 868223"/>
              <a:gd name="connsiteY20" fmla="*/ 898902 h 898902"/>
              <a:gd name="connsiteX21" fmla="*/ 294786 w 868223"/>
              <a:gd name="connsiteY21" fmla="*/ 883404 h 898902"/>
              <a:gd name="connsiteX22" fmla="*/ 325782 w 868223"/>
              <a:gd name="connsiteY22" fmla="*/ 836909 h 898902"/>
              <a:gd name="connsiteX23" fmla="*/ 372277 w 868223"/>
              <a:gd name="connsiteY23" fmla="*/ 805912 h 898902"/>
              <a:gd name="connsiteX24" fmla="*/ 418772 w 868223"/>
              <a:gd name="connsiteY24" fmla="*/ 728421 h 89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68223" h="898902">
                <a:moveTo>
                  <a:pt x="573755" y="0"/>
                </a:moveTo>
                <a:cubicBezTo>
                  <a:pt x="604752" y="5166"/>
                  <a:pt x="635563" y="11601"/>
                  <a:pt x="666745" y="15499"/>
                </a:cubicBezTo>
                <a:cubicBezTo>
                  <a:pt x="858536" y="39473"/>
                  <a:pt x="766007" y="12424"/>
                  <a:pt x="868223" y="46495"/>
                </a:cubicBezTo>
                <a:cubicBezTo>
                  <a:pt x="863057" y="77492"/>
                  <a:pt x="865728" y="110877"/>
                  <a:pt x="852725" y="139485"/>
                </a:cubicBezTo>
                <a:cubicBezTo>
                  <a:pt x="830512" y="188353"/>
                  <a:pt x="789304" y="222936"/>
                  <a:pt x="744237" y="247973"/>
                </a:cubicBezTo>
                <a:cubicBezTo>
                  <a:pt x="713943" y="264803"/>
                  <a:pt x="683237" y="281139"/>
                  <a:pt x="651247" y="294468"/>
                </a:cubicBezTo>
                <a:cubicBezTo>
                  <a:pt x="557305" y="333611"/>
                  <a:pt x="577402" y="316621"/>
                  <a:pt x="496264" y="340963"/>
                </a:cubicBezTo>
                <a:cubicBezTo>
                  <a:pt x="378077" y="376419"/>
                  <a:pt x="415131" y="375786"/>
                  <a:pt x="279288" y="402956"/>
                </a:cubicBezTo>
                <a:cubicBezTo>
                  <a:pt x="235054" y="411803"/>
                  <a:pt x="183570" y="420823"/>
                  <a:pt x="139803" y="433953"/>
                </a:cubicBezTo>
                <a:cubicBezTo>
                  <a:pt x="108508" y="443342"/>
                  <a:pt x="46813" y="464950"/>
                  <a:pt x="46813" y="464950"/>
                </a:cubicBezTo>
                <a:cubicBezTo>
                  <a:pt x="36019" y="481141"/>
                  <a:pt x="-3960" y="532273"/>
                  <a:pt x="318" y="557939"/>
                </a:cubicBezTo>
                <a:cubicBezTo>
                  <a:pt x="3380" y="576312"/>
                  <a:pt x="19390" y="590125"/>
                  <a:pt x="31315" y="604434"/>
                </a:cubicBezTo>
                <a:cubicBezTo>
                  <a:pt x="45347" y="621272"/>
                  <a:pt x="59573" y="638771"/>
                  <a:pt x="77810" y="650929"/>
                </a:cubicBezTo>
                <a:cubicBezTo>
                  <a:pt x="91403" y="659991"/>
                  <a:pt x="108596" y="661940"/>
                  <a:pt x="124304" y="666428"/>
                </a:cubicBezTo>
                <a:cubicBezTo>
                  <a:pt x="260562" y="705359"/>
                  <a:pt x="121288" y="660257"/>
                  <a:pt x="232793" y="697424"/>
                </a:cubicBezTo>
                <a:cubicBezTo>
                  <a:pt x="237959" y="712922"/>
                  <a:pt x="250095" y="727682"/>
                  <a:pt x="248291" y="743919"/>
                </a:cubicBezTo>
                <a:cubicBezTo>
                  <a:pt x="244683" y="776393"/>
                  <a:pt x="217294" y="836909"/>
                  <a:pt x="217294" y="836909"/>
                </a:cubicBezTo>
                <a:cubicBezTo>
                  <a:pt x="201796" y="831743"/>
                  <a:pt x="185411" y="828717"/>
                  <a:pt x="170799" y="821411"/>
                </a:cubicBezTo>
                <a:cubicBezTo>
                  <a:pt x="154139" y="813081"/>
                  <a:pt x="124304" y="790414"/>
                  <a:pt x="124304" y="790414"/>
                </a:cubicBezTo>
                <a:cubicBezTo>
                  <a:pt x="257555" y="879249"/>
                  <a:pt x="100740" y="760961"/>
                  <a:pt x="186298" y="867906"/>
                </a:cubicBezTo>
                <a:cubicBezTo>
                  <a:pt x="197934" y="882451"/>
                  <a:pt x="217295" y="888570"/>
                  <a:pt x="232793" y="898902"/>
                </a:cubicBezTo>
                <a:cubicBezTo>
                  <a:pt x="253457" y="893736"/>
                  <a:pt x="277063" y="895219"/>
                  <a:pt x="294786" y="883404"/>
                </a:cubicBezTo>
                <a:cubicBezTo>
                  <a:pt x="310284" y="873072"/>
                  <a:pt x="312611" y="850080"/>
                  <a:pt x="325782" y="836909"/>
                </a:cubicBezTo>
                <a:cubicBezTo>
                  <a:pt x="338953" y="823738"/>
                  <a:pt x="356779" y="816244"/>
                  <a:pt x="372277" y="805912"/>
                </a:cubicBezTo>
                <a:cubicBezTo>
                  <a:pt x="409682" y="749806"/>
                  <a:pt x="394944" y="776077"/>
                  <a:pt x="418772" y="728421"/>
                </a:cubicBez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defTabSz="685800">
              <a:buClrTx/>
            </a:pPr>
            <a:endParaRPr lang="en-US" sz="1350" kern="1200">
              <a:solidFill>
                <a:srgbClr val="303954"/>
              </a:solidFill>
              <a:latin typeface="Franklin Gothic Book" panose="020B0503020102020204"/>
            </a:endParaRPr>
          </a:p>
        </p:txBody>
      </p:sp>
    </p:spTree>
    <p:extLst>
      <p:ext uri="{BB962C8B-B14F-4D97-AF65-F5344CB8AC3E}">
        <p14:creationId xmlns:p14="http://schemas.microsoft.com/office/powerpoint/2010/main" val="119077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CD57D-3295-57EB-D565-7D5433BC6E9A}"/>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7CBA057-576B-3A45-D3F7-430D5DD91C03}"/>
              </a:ext>
            </a:extLst>
          </p:cNvPr>
          <p:cNvSpPr>
            <a:spLocks noGrp="1"/>
          </p:cNvSpPr>
          <p:nvPr>
            <p:ph idx="1"/>
          </p:nvPr>
        </p:nvSpPr>
        <p:spPr>
          <a:xfrm>
            <a:off x="421420" y="3250719"/>
            <a:ext cx="8373332" cy="949807"/>
          </a:xfrm>
        </p:spPr>
        <p:txBody>
          <a:bodyPr/>
          <a:lstStyle/>
          <a:p>
            <a:pPr marL="0" indent="0">
              <a:buNone/>
            </a:pPr>
            <a:endParaRPr lang="en-US" dirty="0"/>
          </a:p>
          <a:p>
            <a:pPr marL="0" indent="0">
              <a:buNone/>
            </a:pPr>
            <a:r>
              <a:rPr lang="en-US" b="1" dirty="0"/>
              <a:t>How do I think like a chemist? How can I make my workflows useful &amp; clear? </a:t>
            </a:r>
          </a:p>
          <a:p>
            <a:pPr marL="0" indent="0">
              <a:buNone/>
            </a:pPr>
            <a:endParaRPr lang="en-US" dirty="0"/>
          </a:p>
        </p:txBody>
      </p:sp>
      <p:sp>
        <p:nvSpPr>
          <p:cNvPr id="3" name="Title 2">
            <a:extLst>
              <a:ext uri="{FF2B5EF4-FFF2-40B4-BE49-F238E27FC236}">
                <a16:creationId xmlns:a16="http://schemas.microsoft.com/office/drawing/2014/main" id="{E298EB29-18BF-C8D0-8650-B1ACEF978A69}"/>
              </a:ext>
            </a:extLst>
          </p:cNvPr>
          <p:cNvSpPr>
            <a:spLocks noGrp="1"/>
          </p:cNvSpPr>
          <p:nvPr>
            <p:ph type="title"/>
          </p:nvPr>
        </p:nvSpPr>
        <p:spPr>
          <a:xfrm>
            <a:off x="226314" y="142276"/>
            <a:ext cx="8091520" cy="524453"/>
          </a:xfrm>
        </p:spPr>
        <p:txBody>
          <a:bodyPr/>
          <a:lstStyle/>
          <a:p>
            <a:r>
              <a:rPr lang="en-US" dirty="0"/>
              <a:t>OK, back to the topic at hand</a:t>
            </a:r>
          </a:p>
        </p:txBody>
      </p:sp>
      <p:sp>
        <p:nvSpPr>
          <p:cNvPr id="23" name="Slide Number Placeholder 22">
            <a:extLst>
              <a:ext uri="{FF2B5EF4-FFF2-40B4-BE49-F238E27FC236}">
                <a16:creationId xmlns:a16="http://schemas.microsoft.com/office/drawing/2014/main" id="{ABB05EDC-A242-A3CE-9075-A02920E9480E}"/>
              </a:ext>
            </a:extLst>
          </p:cNvPr>
          <p:cNvSpPr>
            <a:spLocks noGrp="1"/>
          </p:cNvSpPr>
          <p:nvPr>
            <p:ph type="sldNum" sz="quarter" idx="11"/>
          </p:nvPr>
        </p:nvSpPr>
        <p:spPr>
          <a:xfrm>
            <a:off x="8794751" y="4962164"/>
            <a:ext cx="342900" cy="196208"/>
          </a:xfrm>
        </p:spPr>
        <p:txBody>
          <a:bodyPr/>
          <a:lstStyle/>
          <a:p>
            <a:pPr defTabSz="685800">
              <a:buClrTx/>
            </a:pPr>
            <a:fld id="{BDFFC511-F4E5-483D-A7EA-E0C99F7C241E}" type="slidenum">
              <a:rPr lang="en-US" kern="1200">
                <a:solidFill>
                  <a:srgbClr val="7B8A99"/>
                </a:solidFill>
                <a:latin typeface="Franklin Gothic Book" panose="020B0503020102020204"/>
                <a:ea typeface="+mn-ea"/>
                <a:cs typeface="+mn-cs"/>
              </a:rPr>
              <a:pPr defTabSz="685800">
                <a:buClrTx/>
              </a:pPr>
              <a:t>5</a:t>
            </a:fld>
            <a:endParaRPr lang="en-US" kern="1200">
              <a:solidFill>
                <a:srgbClr val="7B8A99"/>
              </a:solidFill>
              <a:latin typeface="Franklin Gothic Book" panose="020B0503020102020204"/>
              <a:ea typeface="+mn-ea"/>
              <a:cs typeface="+mn-cs"/>
            </a:endParaRPr>
          </a:p>
        </p:txBody>
      </p:sp>
      <p:sp>
        <p:nvSpPr>
          <p:cNvPr id="2" name="Content Placeholder 5">
            <a:extLst>
              <a:ext uri="{FF2B5EF4-FFF2-40B4-BE49-F238E27FC236}">
                <a16:creationId xmlns:a16="http://schemas.microsoft.com/office/drawing/2014/main" id="{AD37740A-F799-4DE1-A1C2-BA2DAF9DE8D5}"/>
              </a:ext>
            </a:extLst>
          </p:cNvPr>
          <p:cNvSpPr txBox="1">
            <a:spLocks/>
          </p:cNvSpPr>
          <p:nvPr/>
        </p:nvSpPr>
        <p:spPr>
          <a:xfrm>
            <a:off x="556580" y="1831688"/>
            <a:ext cx="3926205" cy="1114917"/>
          </a:xfrm>
          <a:prstGeom prst="rect">
            <a:avLst/>
          </a:prstGeom>
        </p:spPr>
        <p:txBody>
          <a:bodyPr vert="horz" lIns="68580" tIns="34290" rIns="68580" bIns="34290" rtlCol="0">
            <a:noAutofit/>
          </a:bodyPr>
          <a:lstStyle>
            <a:lvl1pPr marL="228600" indent="-228600" algn="l" defTabSz="914400" rtl="0" eaLnBrk="1" latinLnBrk="0" hangingPunct="1">
              <a:lnSpc>
                <a:spcPct val="100000"/>
              </a:lnSpc>
              <a:spcBef>
                <a:spcPts val="12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900"/>
              </a:spcBef>
              <a:buClr>
                <a:srgbClr val="7B8A99"/>
              </a:buClr>
              <a:buFont typeface="Wingdings" pitchFamily="2" charset="2"/>
              <a:buChar char="Ø"/>
            </a:pPr>
            <a:r>
              <a:rPr lang="en-US" sz="1800" dirty="0">
                <a:solidFill>
                  <a:srgbClr val="303954"/>
                </a:solidFill>
                <a:latin typeface="Franklin Gothic Book" panose="020B0503020102020204"/>
              </a:rPr>
              <a:t>Enhanced Stereochemistry</a:t>
            </a:r>
          </a:p>
          <a:p>
            <a:pPr marL="171450" indent="-171450" defTabSz="685800">
              <a:spcBef>
                <a:spcPts val="900"/>
              </a:spcBef>
              <a:buClr>
                <a:srgbClr val="7B8A99"/>
              </a:buClr>
              <a:buFont typeface="Wingdings" pitchFamily="2" charset="2"/>
              <a:buChar char="Ø"/>
            </a:pPr>
            <a:r>
              <a:rPr lang="en-US" sz="1800" dirty="0">
                <a:solidFill>
                  <a:srgbClr val="303954"/>
                </a:solidFill>
                <a:latin typeface="Franklin Gothic Book" panose="020B0503020102020204"/>
              </a:rPr>
              <a:t>Building Block Selections</a:t>
            </a:r>
          </a:p>
        </p:txBody>
      </p:sp>
      <p:sp>
        <p:nvSpPr>
          <p:cNvPr id="4" name="Rounded Rectangle 3">
            <a:extLst>
              <a:ext uri="{FF2B5EF4-FFF2-40B4-BE49-F238E27FC236}">
                <a16:creationId xmlns:a16="http://schemas.microsoft.com/office/drawing/2014/main" id="{413739EC-0D06-56BE-21F4-25725EC7C651}"/>
              </a:ext>
            </a:extLst>
          </p:cNvPr>
          <p:cNvSpPr/>
          <p:nvPr/>
        </p:nvSpPr>
        <p:spPr>
          <a:xfrm>
            <a:off x="380048" y="1073711"/>
            <a:ext cx="5183505" cy="56578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800" kern="1200" dirty="0">
                <a:solidFill>
                  <a:prstClr val="white"/>
                </a:solidFill>
                <a:latin typeface="Franklin Gothic Book" panose="020B0503020102020204"/>
              </a:rPr>
              <a:t>How to not annoy chemists when showing them:</a:t>
            </a:r>
          </a:p>
        </p:txBody>
      </p:sp>
    </p:spTree>
    <p:extLst>
      <p:ext uri="{BB962C8B-B14F-4D97-AF65-F5344CB8AC3E}">
        <p14:creationId xmlns:p14="http://schemas.microsoft.com/office/powerpoint/2010/main" val="3853192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7C9C-540F-4156-BD83-048BAC3886E9}"/>
              </a:ext>
            </a:extLst>
          </p:cNvPr>
          <p:cNvSpPr>
            <a:spLocks noGrp="1"/>
          </p:cNvSpPr>
          <p:nvPr>
            <p:ph type="title"/>
          </p:nvPr>
        </p:nvSpPr>
        <p:spPr>
          <a:xfrm>
            <a:off x="485829" y="820397"/>
            <a:ext cx="5209656" cy="1653611"/>
          </a:xfrm>
        </p:spPr>
        <p:txBody>
          <a:bodyPr vert="horz" lIns="34290" tIns="34290" rIns="34290" bIns="34290" rtlCol="0" anchor="b">
            <a:normAutofit fontScale="90000"/>
          </a:bodyPr>
          <a:lstStyle/>
          <a:p>
            <a:r>
              <a:rPr lang="en-US" dirty="0"/>
              <a:t>Enhanced stereochemistry</a:t>
            </a:r>
          </a:p>
        </p:txBody>
      </p:sp>
    </p:spTree>
    <p:extLst>
      <p:ext uri="{BB962C8B-B14F-4D97-AF65-F5344CB8AC3E}">
        <p14:creationId xmlns:p14="http://schemas.microsoft.com/office/powerpoint/2010/main" val="2832839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F65B1-D5C0-2CFE-7B05-B0F564C053DE}"/>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C4D7C97-6600-6D15-2F81-64DD322CF16E}"/>
              </a:ext>
            </a:extLst>
          </p:cNvPr>
          <p:cNvPicPr>
            <a:picLocks noChangeAspect="1"/>
          </p:cNvPicPr>
          <p:nvPr/>
        </p:nvPicPr>
        <p:blipFill>
          <a:blip r:embed="rId3"/>
          <a:stretch>
            <a:fillRect/>
          </a:stretch>
        </p:blipFill>
        <p:spPr>
          <a:xfrm>
            <a:off x="505498" y="1509724"/>
            <a:ext cx="3283547" cy="3126116"/>
          </a:xfrm>
          <a:prstGeom prst="rect">
            <a:avLst/>
          </a:prstGeom>
        </p:spPr>
      </p:pic>
      <p:sp>
        <p:nvSpPr>
          <p:cNvPr id="2" name="Title 1">
            <a:extLst>
              <a:ext uri="{FF2B5EF4-FFF2-40B4-BE49-F238E27FC236}">
                <a16:creationId xmlns:a16="http://schemas.microsoft.com/office/drawing/2014/main" id="{68576548-DD28-D4DC-5C66-168112BFC354}"/>
              </a:ext>
            </a:extLst>
          </p:cNvPr>
          <p:cNvSpPr>
            <a:spLocks noGrp="1"/>
          </p:cNvSpPr>
          <p:nvPr>
            <p:ph type="title"/>
          </p:nvPr>
        </p:nvSpPr>
        <p:spPr/>
        <p:txBody>
          <a:bodyPr/>
          <a:lstStyle/>
          <a:p>
            <a:r>
              <a:rPr lang="en-US" dirty="0"/>
              <a:t>Enhanced Stereochemistry</a:t>
            </a:r>
          </a:p>
        </p:txBody>
      </p:sp>
      <p:sp>
        <p:nvSpPr>
          <p:cNvPr id="3" name="Slide Number Placeholder 2">
            <a:extLst>
              <a:ext uri="{FF2B5EF4-FFF2-40B4-BE49-F238E27FC236}">
                <a16:creationId xmlns:a16="http://schemas.microsoft.com/office/drawing/2014/main" id="{B2D9E1E7-D3D1-F037-B4D6-F4A626C90928}"/>
              </a:ext>
            </a:extLst>
          </p:cNvPr>
          <p:cNvSpPr>
            <a:spLocks noGrp="1"/>
          </p:cNvSpPr>
          <p:nvPr>
            <p:ph type="sldNum" sz="quarter" idx="11"/>
          </p:nvPr>
        </p:nvSpPr>
        <p:spPr/>
        <p:txBody>
          <a:bodyPr/>
          <a:lstStyle/>
          <a:p>
            <a:pPr defTabSz="685800">
              <a:buClrTx/>
            </a:pPr>
            <a:fld id="{FFB5D4F0-AE8D-452B-9D5B-F2E0C39E5C55}" type="slidenum">
              <a:rPr lang="en-US" kern="1200">
                <a:solidFill>
                  <a:srgbClr val="7B8A99"/>
                </a:solidFill>
                <a:latin typeface="Franklin Gothic Book" panose="020B0503020102020204"/>
                <a:ea typeface="+mn-ea"/>
                <a:cs typeface="+mn-cs"/>
              </a:rPr>
              <a:pPr defTabSz="685800">
                <a:buClrTx/>
              </a:pPr>
              <a:t>7</a:t>
            </a:fld>
            <a:endParaRPr lang="en-US" kern="1200">
              <a:solidFill>
                <a:srgbClr val="7B8A99"/>
              </a:solidFill>
              <a:latin typeface="Franklin Gothic Book" panose="020B0503020102020204"/>
              <a:ea typeface="+mn-ea"/>
              <a:cs typeface="+mn-cs"/>
            </a:endParaRPr>
          </a:p>
        </p:txBody>
      </p:sp>
      <p:sp>
        <p:nvSpPr>
          <p:cNvPr id="4" name="Content Placeholder 5">
            <a:extLst>
              <a:ext uri="{FF2B5EF4-FFF2-40B4-BE49-F238E27FC236}">
                <a16:creationId xmlns:a16="http://schemas.microsoft.com/office/drawing/2014/main" id="{B0312ECB-9CBC-9FCE-CC93-3C89610A903B}"/>
              </a:ext>
            </a:extLst>
          </p:cNvPr>
          <p:cNvSpPr txBox="1">
            <a:spLocks/>
          </p:cNvSpPr>
          <p:nvPr/>
        </p:nvSpPr>
        <p:spPr>
          <a:xfrm>
            <a:off x="385334" y="844210"/>
            <a:ext cx="8373332" cy="470266"/>
          </a:xfrm>
          <a:prstGeom prst="rect">
            <a:avLst/>
          </a:prstGeom>
        </p:spPr>
        <p:txBody>
          <a:bodyPr/>
          <a:lstStyle>
            <a:lvl1pPr marL="228600" indent="-228600" algn="l" defTabSz="914400" rtl="0" eaLnBrk="1" latinLnBrk="0" hangingPunct="1">
              <a:lnSpc>
                <a:spcPct val="100000"/>
              </a:lnSpc>
              <a:spcBef>
                <a:spcPts val="12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900"/>
              </a:spcBef>
              <a:buClr>
                <a:srgbClr val="7B8A99"/>
              </a:buClr>
              <a:buNone/>
            </a:pPr>
            <a:r>
              <a:rPr lang="en-US" sz="1500" b="1" i="1" dirty="0">
                <a:solidFill>
                  <a:srgbClr val="F15B3D"/>
                </a:solidFill>
                <a:latin typeface="Franklin Gothic Medium" panose="020B0603020102020204"/>
              </a:rPr>
              <a:t>THE</a:t>
            </a:r>
            <a:r>
              <a:rPr lang="en-US" sz="1500" dirty="0">
                <a:solidFill>
                  <a:srgbClr val="F15B3D"/>
                </a:solidFill>
                <a:latin typeface="Franklin Gothic Medium" panose="020B0603020102020204"/>
              </a:rPr>
              <a:t> way to digitally represent mixtures of compounds. </a:t>
            </a:r>
          </a:p>
        </p:txBody>
      </p:sp>
      <p:sp>
        <p:nvSpPr>
          <p:cNvPr id="7" name="TextBox 6">
            <a:extLst>
              <a:ext uri="{FF2B5EF4-FFF2-40B4-BE49-F238E27FC236}">
                <a16:creationId xmlns:a16="http://schemas.microsoft.com/office/drawing/2014/main" id="{3F262AB7-3F76-EA49-98D6-DF877308DDD9}"/>
              </a:ext>
            </a:extLst>
          </p:cNvPr>
          <p:cNvSpPr txBox="1"/>
          <p:nvPr/>
        </p:nvSpPr>
        <p:spPr>
          <a:xfrm>
            <a:off x="4534896" y="1437486"/>
            <a:ext cx="4573680" cy="669414"/>
          </a:xfrm>
          <a:prstGeom prst="rect">
            <a:avLst/>
          </a:prstGeom>
          <a:noFill/>
        </p:spPr>
        <p:txBody>
          <a:bodyPr wrap="square">
            <a:spAutoFit/>
          </a:bodyPr>
          <a:lstStyle/>
          <a:p>
            <a:pPr defTabSz="685800">
              <a:buClrTx/>
            </a:pPr>
            <a:r>
              <a:rPr lang="en-US" sz="1350" kern="1200" dirty="0">
                <a:solidFill>
                  <a:srgbClr val="303954"/>
                </a:solidFill>
                <a:latin typeface="Franklin Gothic Book" panose="020B0503020102020204"/>
                <a:ea typeface="+mn-ea"/>
                <a:cs typeface="+mn-cs"/>
              </a:rPr>
              <a:t>Nice blog post about ES in </a:t>
            </a:r>
            <a:r>
              <a:rPr lang="en-US" sz="1350" kern="1200" dirty="0" err="1">
                <a:solidFill>
                  <a:srgbClr val="303954"/>
                </a:solidFill>
                <a:latin typeface="Franklin Gothic Book" panose="020B0503020102020204"/>
                <a:ea typeface="+mn-ea"/>
                <a:cs typeface="+mn-cs"/>
              </a:rPr>
              <a:t>RDKit</a:t>
            </a:r>
            <a:endParaRPr lang="en-US" sz="1350" kern="1200" dirty="0">
              <a:solidFill>
                <a:srgbClr val="303954"/>
              </a:solidFill>
              <a:latin typeface="Franklin Gothic Book" panose="020B0503020102020204"/>
              <a:ea typeface="+mn-ea"/>
              <a:cs typeface="+mn-cs"/>
            </a:endParaRPr>
          </a:p>
          <a:p>
            <a:pPr defTabSz="685800">
              <a:buClrTx/>
            </a:pPr>
            <a:r>
              <a:rPr lang="en-US" sz="1200" kern="1200" dirty="0">
                <a:solidFill>
                  <a:srgbClr val="303954"/>
                </a:solidFill>
                <a:latin typeface="Franklin Gothic Book" panose="020B0503020102020204"/>
                <a:ea typeface="+mn-ea"/>
                <a:cs typeface="+mn-cs"/>
                <a:hlinkClick r:id="rId4"/>
              </a:rPr>
              <a:t>https://</a:t>
            </a:r>
            <a:r>
              <a:rPr lang="en-US" sz="1200" kern="1200" dirty="0" err="1">
                <a:solidFill>
                  <a:srgbClr val="303954"/>
                </a:solidFill>
                <a:latin typeface="Franklin Gothic Book" panose="020B0503020102020204"/>
                <a:ea typeface="+mn-ea"/>
                <a:cs typeface="+mn-cs"/>
                <a:hlinkClick r:id="rId4"/>
              </a:rPr>
              <a:t>greglandrum.github.io</a:t>
            </a:r>
            <a:r>
              <a:rPr lang="en-US" sz="1200" kern="1200" dirty="0">
                <a:solidFill>
                  <a:srgbClr val="303954"/>
                </a:solidFill>
                <a:latin typeface="Franklin Gothic Book" panose="020B0503020102020204"/>
                <a:ea typeface="+mn-ea"/>
                <a:cs typeface="+mn-cs"/>
                <a:hlinkClick r:id="rId4"/>
              </a:rPr>
              <a:t>/</a:t>
            </a:r>
            <a:r>
              <a:rPr lang="en-US" sz="1200" kern="1200" dirty="0" err="1">
                <a:solidFill>
                  <a:srgbClr val="303954"/>
                </a:solidFill>
                <a:latin typeface="Franklin Gothic Book" panose="020B0503020102020204"/>
                <a:ea typeface="+mn-ea"/>
                <a:cs typeface="+mn-cs"/>
                <a:hlinkClick r:id="rId4"/>
              </a:rPr>
              <a:t>rdkit</a:t>
            </a:r>
            <a:r>
              <a:rPr lang="en-US" sz="1200" kern="1200" dirty="0">
                <a:solidFill>
                  <a:srgbClr val="303954"/>
                </a:solidFill>
                <a:latin typeface="Franklin Gothic Book" panose="020B0503020102020204"/>
                <a:ea typeface="+mn-ea"/>
                <a:cs typeface="+mn-cs"/>
                <a:hlinkClick r:id="rId4"/>
              </a:rPr>
              <a:t>-blog/posts/2023-11-19-explaining-stereo-groups.html</a:t>
            </a:r>
            <a:endParaRPr lang="en-US" sz="1200" kern="1200" dirty="0">
              <a:solidFill>
                <a:srgbClr val="303954"/>
              </a:solidFill>
              <a:latin typeface="Franklin Gothic Book" panose="020B0503020102020204"/>
              <a:ea typeface="+mn-ea"/>
              <a:cs typeface="+mn-cs"/>
            </a:endParaRPr>
          </a:p>
        </p:txBody>
      </p:sp>
      <p:sp>
        <p:nvSpPr>
          <p:cNvPr id="9" name="TextBox 8">
            <a:extLst>
              <a:ext uri="{FF2B5EF4-FFF2-40B4-BE49-F238E27FC236}">
                <a16:creationId xmlns:a16="http://schemas.microsoft.com/office/drawing/2014/main" id="{AA0C87E4-FE83-A987-E404-C60781151AC3}"/>
              </a:ext>
            </a:extLst>
          </p:cNvPr>
          <p:cNvSpPr txBox="1"/>
          <p:nvPr/>
        </p:nvSpPr>
        <p:spPr>
          <a:xfrm>
            <a:off x="4517987" y="2314962"/>
            <a:ext cx="4573680" cy="854080"/>
          </a:xfrm>
          <a:prstGeom prst="rect">
            <a:avLst/>
          </a:prstGeom>
          <a:noFill/>
        </p:spPr>
        <p:txBody>
          <a:bodyPr wrap="square">
            <a:spAutoFit/>
          </a:bodyPr>
          <a:lstStyle/>
          <a:p>
            <a:pPr defTabSz="685800">
              <a:buClrTx/>
            </a:pPr>
            <a:r>
              <a:rPr lang="en-US" sz="1350" kern="1200" dirty="0">
                <a:solidFill>
                  <a:srgbClr val="303954"/>
                </a:solidFill>
                <a:latin typeface="Franklin Gothic Book" panose="020B0503020102020204"/>
                <a:ea typeface="+mn-ea"/>
                <a:cs typeface="+mn-cs"/>
              </a:rPr>
              <a:t>WARNING: Not all toolkits make same assumptions for ”ABS”</a:t>
            </a:r>
          </a:p>
          <a:p>
            <a:pPr defTabSz="685800">
              <a:buClrTx/>
            </a:pPr>
            <a:r>
              <a:rPr lang="en-US" sz="1200" kern="1200" dirty="0">
                <a:solidFill>
                  <a:srgbClr val="303954"/>
                </a:solidFill>
                <a:latin typeface="Franklin Gothic Book" panose="020B0503020102020204"/>
                <a:ea typeface="+mn-ea"/>
                <a:cs typeface="+mn-cs"/>
                <a:hlinkClick r:id="rId5"/>
              </a:rPr>
              <a:t>https://</a:t>
            </a:r>
            <a:r>
              <a:rPr lang="en-US" sz="1200" kern="1200" dirty="0" err="1">
                <a:solidFill>
                  <a:srgbClr val="303954"/>
                </a:solidFill>
                <a:latin typeface="Franklin Gothic Book" panose="020B0503020102020204"/>
                <a:ea typeface="+mn-ea"/>
                <a:cs typeface="+mn-cs"/>
                <a:hlinkClick r:id="rId5"/>
              </a:rPr>
              <a:t>chemaxon.com</a:t>
            </a:r>
            <a:r>
              <a:rPr lang="en-US" sz="1200" kern="1200" dirty="0">
                <a:solidFill>
                  <a:srgbClr val="303954"/>
                </a:solidFill>
                <a:latin typeface="Franklin Gothic Book" panose="020B0503020102020204"/>
                <a:ea typeface="+mn-ea"/>
                <a:cs typeface="+mn-cs"/>
                <a:hlinkClick r:id="rId5"/>
              </a:rPr>
              <a:t>/blog/presentation/enhanced-stereochemistry-features-how-to-use-them-and-handle-unknowns-and-mixtures</a:t>
            </a:r>
            <a:endParaRPr lang="en-US" sz="1200" kern="1200" dirty="0">
              <a:solidFill>
                <a:srgbClr val="303954"/>
              </a:solidFill>
              <a:latin typeface="Franklin Gothic Book" panose="020B0503020102020204"/>
              <a:ea typeface="+mn-ea"/>
              <a:cs typeface="+mn-cs"/>
            </a:endParaRPr>
          </a:p>
        </p:txBody>
      </p:sp>
      <p:pic>
        <p:nvPicPr>
          <p:cNvPr id="10" name="Picture 9">
            <a:extLst>
              <a:ext uri="{FF2B5EF4-FFF2-40B4-BE49-F238E27FC236}">
                <a16:creationId xmlns:a16="http://schemas.microsoft.com/office/drawing/2014/main" id="{F00BC646-882C-DDA1-BD71-A6114DC3AE67}"/>
              </a:ext>
            </a:extLst>
          </p:cNvPr>
          <p:cNvPicPr>
            <a:picLocks noChangeAspect="1"/>
          </p:cNvPicPr>
          <p:nvPr/>
        </p:nvPicPr>
        <p:blipFill>
          <a:blip r:embed="rId6"/>
          <a:stretch>
            <a:fillRect/>
          </a:stretch>
        </p:blipFill>
        <p:spPr>
          <a:xfrm>
            <a:off x="4891412" y="3190716"/>
            <a:ext cx="3426422" cy="1745191"/>
          </a:xfrm>
          <a:prstGeom prst="rect">
            <a:avLst/>
          </a:prstGeom>
        </p:spPr>
      </p:pic>
      <p:sp>
        <p:nvSpPr>
          <p:cNvPr id="11" name="Rounded Rectangle 10">
            <a:extLst>
              <a:ext uri="{FF2B5EF4-FFF2-40B4-BE49-F238E27FC236}">
                <a16:creationId xmlns:a16="http://schemas.microsoft.com/office/drawing/2014/main" id="{27C7B4C1-AA04-7B76-152C-AA5E1320A7ED}"/>
              </a:ext>
            </a:extLst>
          </p:cNvPr>
          <p:cNvSpPr/>
          <p:nvPr/>
        </p:nvSpPr>
        <p:spPr>
          <a:xfrm rot="20906081">
            <a:off x="1202535" y="3207523"/>
            <a:ext cx="743879" cy="285194"/>
          </a:xfrm>
          <a:prstGeom prst="roundRect">
            <a:avLst>
              <a:gd name="adj" fmla="val 50000"/>
            </a:avLst>
          </a:prstGeom>
          <a:solidFill>
            <a:srgbClr val="E91D63">
              <a:alpha val="10021"/>
            </a:srgbClr>
          </a:solidFill>
          <a:ln w="38100">
            <a:solidFill>
              <a:srgbClr val="E91D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Franklin Gothic Book" panose="020B0503020102020204"/>
            </a:endParaRPr>
          </a:p>
        </p:txBody>
      </p:sp>
      <p:sp>
        <p:nvSpPr>
          <p:cNvPr id="12" name="Rounded Rectangle 11">
            <a:extLst>
              <a:ext uri="{FF2B5EF4-FFF2-40B4-BE49-F238E27FC236}">
                <a16:creationId xmlns:a16="http://schemas.microsoft.com/office/drawing/2014/main" id="{3EB47D3D-9B17-5FDE-1004-BD50F89B16B0}"/>
              </a:ext>
            </a:extLst>
          </p:cNvPr>
          <p:cNvSpPr/>
          <p:nvPr/>
        </p:nvSpPr>
        <p:spPr>
          <a:xfrm rot="20906081">
            <a:off x="1512312" y="2781255"/>
            <a:ext cx="393745" cy="363818"/>
          </a:xfrm>
          <a:prstGeom prst="roundRect">
            <a:avLst>
              <a:gd name="adj" fmla="val 50000"/>
            </a:avLst>
          </a:prstGeom>
          <a:solidFill>
            <a:srgbClr val="0090AC">
              <a:alpha val="10021"/>
            </a:srgbClr>
          </a:solidFill>
          <a:ln w="38100">
            <a:solidFill>
              <a:srgbClr val="0090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Franklin Gothic Book" panose="020B0503020102020204"/>
            </a:endParaRPr>
          </a:p>
        </p:txBody>
      </p:sp>
      <p:sp>
        <p:nvSpPr>
          <p:cNvPr id="16" name="TextBox 15">
            <a:extLst>
              <a:ext uri="{FF2B5EF4-FFF2-40B4-BE49-F238E27FC236}">
                <a16:creationId xmlns:a16="http://schemas.microsoft.com/office/drawing/2014/main" id="{20FBD80F-CAFA-0CC0-5634-AFBC456B25A9}"/>
              </a:ext>
            </a:extLst>
          </p:cNvPr>
          <p:cNvSpPr txBox="1"/>
          <p:nvPr/>
        </p:nvSpPr>
        <p:spPr>
          <a:xfrm>
            <a:off x="611090" y="4758850"/>
            <a:ext cx="3414717" cy="507831"/>
          </a:xfrm>
          <a:prstGeom prst="rect">
            <a:avLst/>
          </a:prstGeom>
          <a:noFill/>
        </p:spPr>
        <p:txBody>
          <a:bodyPr wrap="none" rtlCol="0">
            <a:spAutoFit/>
          </a:bodyPr>
          <a:lstStyle/>
          <a:p>
            <a:pPr defTabSz="685800">
              <a:buClrTx/>
            </a:pPr>
            <a:r>
              <a:rPr lang="en-US" sz="1350" b="1" kern="1200" dirty="0">
                <a:solidFill>
                  <a:srgbClr val="569CD6"/>
                </a:solidFill>
                <a:latin typeface="Menlo" panose="020B0609030804020204" pitchFamily="49" charset="0"/>
                <a:ea typeface="+mn-ea"/>
                <a:cs typeface="+mn-cs"/>
              </a:rPr>
              <a:t>Theoretical </a:t>
            </a:r>
            <a:r>
              <a:rPr lang="en-US" sz="1350" b="1" kern="1200" dirty="0" err="1">
                <a:solidFill>
                  <a:srgbClr val="569CD6"/>
                </a:solidFill>
                <a:latin typeface="Menlo" panose="020B0609030804020204" pitchFamily="49" charset="0"/>
                <a:ea typeface="+mn-ea"/>
                <a:cs typeface="+mn-cs"/>
              </a:rPr>
              <a:t>Suzetrigine</a:t>
            </a:r>
            <a:r>
              <a:rPr lang="en-US" sz="1350" b="1" kern="1200" dirty="0">
                <a:solidFill>
                  <a:srgbClr val="569CD6"/>
                </a:solidFill>
                <a:latin typeface="Menlo" panose="020B0609030804020204" pitchFamily="49" charset="0"/>
                <a:ea typeface="+mn-ea"/>
                <a:cs typeface="+mn-cs"/>
              </a:rPr>
              <a:t> Mixture</a:t>
            </a:r>
            <a:endParaRPr lang="en-US" sz="1350" kern="1200" dirty="0">
              <a:solidFill>
                <a:srgbClr val="CCCCCC"/>
              </a:solidFill>
              <a:latin typeface="Menlo" panose="020B0609030804020204" pitchFamily="49" charset="0"/>
              <a:ea typeface="+mn-ea"/>
              <a:cs typeface="+mn-cs"/>
            </a:endParaRPr>
          </a:p>
          <a:p>
            <a:pPr defTabSz="685800">
              <a:buClrTx/>
            </a:pPr>
            <a:endParaRPr lang="en-US" sz="1350" kern="1200" dirty="0" err="1">
              <a:solidFill>
                <a:srgbClr val="303954"/>
              </a:solidFill>
              <a:latin typeface="Franklin Gothic Book" panose="020B0503020102020204"/>
              <a:ea typeface="+mn-ea"/>
              <a:cs typeface="+mn-cs"/>
            </a:endParaRPr>
          </a:p>
        </p:txBody>
      </p:sp>
      <p:sp>
        <p:nvSpPr>
          <p:cNvPr id="17" name="TextBox 16">
            <a:extLst>
              <a:ext uri="{FF2B5EF4-FFF2-40B4-BE49-F238E27FC236}">
                <a16:creationId xmlns:a16="http://schemas.microsoft.com/office/drawing/2014/main" id="{D1CD1874-164E-ED17-76F3-E8ABA200E741}"/>
              </a:ext>
            </a:extLst>
          </p:cNvPr>
          <p:cNvSpPr txBox="1"/>
          <p:nvPr/>
        </p:nvSpPr>
        <p:spPr>
          <a:xfrm>
            <a:off x="428625" y="3717731"/>
            <a:ext cx="426920" cy="507831"/>
          </a:xfrm>
          <a:prstGeom prst="rect">
            <a:avLst/>
          </a:prstGeom>
          <a:noFill/>
          <a:ln w="38100">
            <a:solidFill>
              <a:srgbClr val="E91D63"/>
            </a:solidFill>
          </a:ln>
        </p:spPr>
        <p:txBody>
          <a:bodyPr wrap="square" rtlCol="0">
            <a:spAutoFit/>
          </a:bodyPr>
          <a:lstStyle/>
          <a:p>
            <a:pPr defTabSz="685800">
              <a:buClrTx/>
            </a:pPr>
            <a:r>
              <a:rPr lang="en-US" sz="1350" kern="1200" dirty="0">
                <a:solidFill>
                  <a:srgbClr val="303954"/>
                </a:solidFill>
                <a:latin typeface="Franklin Gothic Book" panose="020B0503020102020204"/>
                <a:ea typeface="+mn-ea"/>
                <a:cs typeface="+mn-cs"/>
              </a:rPr>
              <a:t>syn</a:t>
            </a:r>
          </a:p>
        </p:txBody>
      </p:sp>
      <p:sp>
        <p:nvSpPr>
          <p:cNvPr id="18" name="TextBox 17">
            <a:extLst>
              <a:ext uri="{FF2B5EF4-FFF2-40B4-BE49-F238E27FC236}">
                <a16:creationId xmlns:a16="http://schemas.microsoft.com/office/drawing/2014/main" id="{AE01AE3D-FB4A-B9A5-EFAA-F487E1343AD9}"/>
              </a:ext>
            </a:extLst>
          </p:cNvPr>
          <p:cNvSpPr txBox="1"/>
          <p:nvPr/>
        </p:nvSpPr>
        <p:spPr>
          <a:xfrm>
            <a:off x="1423721" y="2021713"/>
            <a:ext cx="590942" cy="507831"/>
          </a:xfrm>
          <a:prstGeom prst="rect">
            <a:avLst/>
          </a:prstGeom>
          <a:noFill/>
          <a:ln w="38100">
            <a:solidFill>
              <a:srgbClr val="0090AC"/>
            </a:solidFill>
          </a:ln>
        </p:spPr>
        <p:txBody>
          <a:bodyPr wrap="square" rtlCol="0">
            <a:spAutoFit/>
          </a:bodyPr>
          <a:lstStyle/>
          <a:p>
            <a:pPr defTabSz="685800">
              <a:buClrTx/>
            </a:pPr>
            <a:r>
              <a:rPr lang="en-US" sz="1350" kern="1200" dirty="0">
                <a:solidFill>
                  <a:srgbClr val="303954"/>
                </a:solidFill>
                <a:latin typeface="Franklin Gothic Book" panose="020B0503020102020204"/>
                <a:ea typeface="+mn-ea"/>
                <a:cs typeface="+mn-cs"/>
              </a:rPr>
              <a:t>either</a:t>
            </a:r>
          </a:p>
        </p:txBody>
      </p:sp>
      <p:cxnSp>
        <p:nvCxnSpPr>
          <p:cNvPr id="20" name="Straight Arrow Connector 19">
            <a:extLst>
              <a:ext uri="{FF2B5EF4-FFF2-40B4-BE49-F238E27FC236}">
                <a16:creationId xmlns:a16="http://schemas.microsoft.com/office/drawing/2014/main" id="{9CF112D7-959C-7BC4-812D-6ACCE85CF571}"/>
              </a:ext>
            </a:extLst>
          </p:cNvPr>
          <p:cNvCxnSpPr>
            <a:cxnSpLocks/>
            <a:stCxn id="17" idx="3"/>
            <a:endCxn id="11" idx="1"/>
          </p:cNvCxnSpPr>
          <p:nvPr/>
        </p:nvCxnSpPr>
        <p:spPr>
          <a:xfrm flipV="1">
            <a:off x="855545" y="3424688"/>
            <a:ext cx="354542" cy="546959"/>
          </a:xfrm>
          <a:prstGeom prst="straightConnector1">
            <a:avLst/>
          </a:prstGeom>
          <a:ln w="28575">
            <a:solidFill>
              <a:srgbClr val="E91D6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2750A0E-FADC-05FE-9B2C-5941FC399034}"/>
              </a:ext>
            </a:extLst>
          </p:cNvPr>
          <p:cNvCxnSpPr>
            <a:cxnSpLocks/>
            <a:stCxn id="18" idx="2"/>
            <a:endCxn id="12" idx="0"/>
          </p:cNvCxnSpPr>
          <p:nvPr/>
        </p:nvCxnSpPr>
        <p:spPr>
          <a:xfrm flipH="1">
            <a:off x="1672715" y="2529544"/>
            <a:ext cx="46477" cy="255404"/>
          </a:xfrm>
          <a:prstGeom prst="straightConnector1">
            <a:avLst/>
          </a:prstGeom>
          <a:ln w="28575">
            <a:solidFill>
              <a:srgbClr val="0090A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494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F5F9D-5710-EF2A-0375-9857F5E341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F0A1FD-5D69-0DB9-ABC8-0CCB366C7E92}"/>
              </a:ext>
            </a:extLst>
          </p:cNvPr>
          <p:cNvSpPr>
            <a:spLocks noGrp="1"/>
          </p:cNvSpPr>
          <p:nvPr>
            <p:ph type="title"/>
          </p:nvPr>
        </p:nvSpPr>
        <p:spPr/>
        <p:txBody>
          <a:bodyPr/>
          <a:lstStyle/>
          <a:p>
            <a:r>
              <a:rPr lang="en-US" dirty="0"/>
              <a:t>Enhanced Stereochemistry – The Dream</a:t>
            </a:r>
          </a:p>
        </p:txBody>
      </p:sp>
      <p:sp>
        <p:nvSpPr>
          <p:cNvPr id="3" name="Slide Number Placeholder 2">
            <a:extLst>
              <a:ext uri="{FF2B5EF4-FFF2-40B4-BE49-F238E27FC236}">
                <a16:creationId xmlns:a16="http://schemas.microsoft.com/office/drawing/2014/main" id="{DD501FA3-A834-219C-DE76-0D7736B1EA97}"/>
              </a:ext>
            </a:extLst>
          </p:cNvPr>
          <p:cNvSpPr>
            <a:spLocks noGrp="1"/>
          </p:cNvSpPr>
          <p:nvPr>
            <p:ph type="sldNum" sz="quarter" idx="11"/>
          </p:nvPr>
        </p:nvSpPr>
        <p:spPr/>
        <p:txBody>
          <a:bodyPr/>
          <a:lstStyle/>
          <a:p>
            <a:pPr defTabSz="685800">
              <a:buClrTx/>
            </a:pPr>
            <a:fld id="{FFB5D4F0-AE8D-452B-9D5B-F2E0C39E5C55}" type="slidenum">
              <a:rPr lang="en-US" kern="1200">
                <a:solidFill>
                  <a:srgbClr val="7B8A99"/>
                </a:solidFill>
                <a:latin typeface="Franklin Gothic Book" panose="020B0503020102020204"/>
                <a:ea typeface="+mn-ea"/>
                <a:cs typeface="+mn-cs"/>
              </a:rPr>
              <a:pPr defTabSz="685800">
                <a:buClrTx/>
              </a:pPr>
              <a:t>8</a:t>
            </a:fld>
            <a:endParaRPr lang="en-US" kern="1200">
              <a:solidFill>
                <a:srgbClr val="7B8A99"/>
              </a:solidFill>
              <a:latin typeface="Franklin Gothic Book" panose="020B0503020102020204"/>
              <a:ea typeface="+mn-ea"/>
              <a:cs typeface="+mn-cs"/>
            </a:endParaRPr>
          </a:p>
        </p:txBody>
      </p:sp>
      <p:pic>
        <p:nvPicPr>
          <p:cNvPr id="2052" name="Picture 4">
            <a:extLst>
              <a:ext uri="{FF2B5EF4-FFF2-40B4-BE49-F238E27FC236}">
                <a16:creationId xmlns:a16="http://schemas.microsoft.com/office/drawing/2014/main" id="{D2DA2492-99D5-C8AD-39B8-1C151C2DBC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2073" y="1126575"/>
            <a:ext cx="4164806" cy="86297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a:extLst>
              <a:ext uri="{FF2B5EF4-FFF2-40B4-BE49-F238E27FC236}">
                <a16:creationId xmlns:a16="http://schemas.microsoft.com/office/drawing/2014/main" id="{EE2BDAE6-969C-4817-DFAC-91B9C1BE50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2074" y="2039248"/>
            <a:ext cx="4164806" cy="28242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951B712-2786-50FD-904D-9DBD7CFC32D7}"/>
              </a:ext>
            </a:extLst>
          </p:cNvPr>
          <p:cNvPicPr>
            <a:picLocks noChangeAspect="1"/>
          </p:cNvPicPr>
          <p:nvPr/>
        </p:nvPicPr>
        <p:blipFill>
          <a:blip r:embed="rId5"/>
          <a:stretch>
            <a:fillRect/>
          </a:stretch>
        </p:blipFill>
        <p:spPr>
          <a:xfrm>
            <a:off x="105394" y="1989552"/>
            <a:ext cx="4057031" cy="2228118"/>
          </a:xfrm>
          <a:prstGeom prst="rect">
            <a:avLst/>
          </a:prstGeom>
        </p:spPr>
      </p:pic>
      <p:sp>
        <p:nvSpPr>
          <p:cNvPr id="6" name="Content Placeholder 5">
            <a:extLst>
              <a:ext uri="{FF2B5EF4-FFF2-40B4-BE49-F238E27FC236}">
                <a16:creationId xmlns:a16="http://schemas.microsoft.com/office/drawing/2014/main" id="{6B822D00-CE19-513C-83D5-42AB44FA0F14}"/>
              </a:ext>
            </a:extLst>
          </p:cNvPr>
          <p:cNvSpPr txBox="1">
            <a:spLocks/>
          </p:cNvSpPr>
          <p:nvPr/>
        </p:nvSpPr>
        <p:spPr>
          <a:xfrm>
            <a:off x="316754" y="921647"/>
            <a:ext cx="8373332" cy="809246"/>
          </a:xfrm>
          <a:prstGeom prst="rect">
            <a:avLst/>
          </a:prstGeom>
        </p:spPr>
        <p:txBody>
          <a:bodyPr/>
          <a:lstStyle>
            <a:lvl1pPr marL="228600" indent="-228600" algn="l" defTabSz="914400" rtl="0" eaLnBrk="1" latinLnBrk="0" hangingPunct="1">
              <a:lnSpc>
                <a:spcPct val="100000"/>
              </a:lnSpc>
              <a:spcBef>
                <a:spcPts val="12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900"/>
              </a:spcBef>
              <a:buClr>
                <a:srgbClr val="7B8A99"/>
              </a:buClr>
              <a:buNone/>
            </a:pPr>
            <a:r>
              <a:rPr lang="en-US" sz="1500" b="1" dirty="0">
                <a:solidFill>
                  <a:srgbClr val="303954"/>
                </a:solidFill>
                <a:latin typeface="Franklin Gothic Book" panose="020B0503020102020204"/>
              </a:rPr>
              <a:t>Computationally this is very elegant…</a:t>
            </a:r>
          </a:p>
          <a:p>
            <a:pPr marL="171450" indent="-171450" defTabSz="685800">
              <a:spcBef>
                <a:spcPts val="900"/>
              </a:spcBef>
              <a:buClr>
                <a:srgbClr val="7B8A99"/>
              </a:buClr>
            </a:pPr>
            <a:endParaRPr lang="en-US" sz="1500" dirty="0">
              <a:solidFill>
                <a:srgbClr val="303954"/>
              </a:solidFill>
              <a:latin typeface="Franklin Gothic Book" panose="020B0503020102020204"/>
            </a:endParaRPr>
          </a:p>
        </p:txBody>
      </p:sp>
      <p:sp>
        <p:nvSpPr>
          <p:cNvPr id="8" name="Up Ribbon 7">
            <a:extLst>
              <a:ext uri="{FF2B5EF4-FFF2-40B4-BE49-F238E27FC236}">
                <a16:creationId xmlns:a16="http://schemas.microsoft.com/office/drawing/2014/main" id="{DFFEF98E-7799-D0CB-23A4-464F81A67433}"/>
              </a:ext>
            </a:extLst>
          </p:cNvPr>
          <p:cNvSpPr/>
          <p:nvPr/>
        </p:nvSpPr>
        <p:spPr>
          <a:xfrm>
            <a:off x="6129338" y="3962770"/>
            <a:ext cx="3115010" cy="900704"/>
          </a:xfrm>
          <a:prstGeom prst="ribbon2">
            <a:avLst>
              <a:gd name="adj1" fmla="val 11049"/>
              <a:gd name="adj2" fmla="val 6276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350" b="1" i="1" kern="1200" dirty="0">
                <a:solidFill>
                  <a:prstClr val="white"/>
                </a:solidFill>
                <a:latin typeface="Franklin Gothic Book" panose="020B0503020102020204"/>
              </a:rPr>
              <a:t>New Look!  </a:t>
            </a:r>
          </a:p>
          <a:p>
            <a:pPr algn="ctr" defTabSz="685800">
              <a:buClrTx/>
            </a:pPr>
            <a:r>
              <a:rPr lang="en-US" sz="1350" kern="1200" dirty="0">
                <a:solidFill>
                  <a:prstClr val="white"/>
                </a:solidFill>
                <a:latin typeface="Franklin Gothic Book" panose="020B0503020102020204"/>
              </a:rPr>
              <a:t>Same great compounds, </a:t>
            </a:r>
          </a:p>
          <a:p>
            <a:pPr algn="ctr" defTabSz="685800">
              <a:buClrTx/>
            </a:pPr>
            <a:r>
              <a:rPr lang="en-US" sz="1350" kern="1200" dirty="0">
                <a:solidFill>
                  <a:prstClr val="white"/>
                </a:solidFill>
                <a:latin typeface="Franklin Gothic Book" panose="020B0503020102020204"/>
              </a:rPr>
              <a:t>now with 110% more </a:t>
            </a:r>
          </a:p>
          <a:p>
            <a:pPr algn="ctr" defTabSz="685800">
              <a:buClrTx/>
            </a:pPr>
            <a:r>
              <a:rPr lang="en-US" sz="1350" kern="1200" dirty="0">
                <a:solidFill>
                  <a:prstClr val="white"/>
                </a:solidFill>
                <a:latin typeface="Franklin Gothic Book" panose="020B0503020102020204"/>
              </a:rPr>
              <a:t>accuracy!</a:t>
            </a:r>
          </a:p>
        </p:txBody>
      </p:sp>
    </p:spTree>
    <p:extLst>
      <p:ext uri="{BB962C8B-B14F-4D97-AF65-F5344CB8AC3E}">
        <p14:creationId xmlns:p14="http://schemas.microsoft.com/office/powerpoint/2010/main" val="3682065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A1A7A-6636-337D-FAFD-7AE3523F86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58CB30-58E2-E06A-0887-B0A5AB9DE23C}"/>
              </a:ext>
            </a:extLst>
          </p:cNvPr>
          <p:cNvSpPr>
            <a:spLocks noGrp="1"/>
          </p:cNvSpPr>
          <p:nvPr>
            <p:ph type="title"/>
          </p:nvPr>
        </p:nvSpPr>
        <p:spPr/>
        <p:txBody>
          <a:bodyPr/>
          <a:lstStyle/>
          <a:p>
            <a:r>
              <a:rPr lang="en-US" dirty="0"/>
              <a:t>Enhanced Stereochemistry – The Reality</a:t>
            </a:r>
          </a:p>
        </p:txBody>
      </p:sp>
      <p:sp>
        <p:nvSpPr>
          <p:cNvPr id="3" name="Slide Number Placeholder 2">
            <a:extLst>
              <a:ext uri="{FF2B5EF4-FFF2-40B4-BE49-F238E27FC236}">
                <a16:creationId xmlns:a16="http://schemas.microsoft.com/office/drawing/2014/main" id="{5DB35303-A80E-56F1-A3B2-635F6A2CADF3}"/>
              </a:ext>
            </a:extLst>
          </p:cNvPr>
          <p:cNvSpPr>
            <a:spLocks noGrp="1"/>
          </p:cNvSpPr>
          <p:nvPr>
            <p:ph type="sldNum" sz="quarter" idx="11"/>
          </p:nvPr>
        </p:nvSpPr>
        <p:spPr/>
        <p:txBody>
          <a:bodyPr/>
          <a:lstStyle/>
          <a:p>
            <a:pPr defTabSz="685800">
              <a:buClrTx/>
            </a:pPr>
            <a:fld id="{FFB5D4F0-AE8D-452B-9D5B-F2E0C39E5C55}" type="slidenum">
              <a:rPr lang="en-US" kern="1200">
                <a:solidFill>
                  <a:srgbClr val="7B8A99"/>
                </a:solidFill>
                <a:latin typeface="Franklin Gothic Book" panose="020B0503020102020204"/>
                <a:ea typeface="+mn-ea"/>
                <a:cs typeface="+mn-cs"/>
              </a:rPr>
              <a:pPr defTabSz="685800">
                <a:buClrTx/>
              </a:pPr>
              <a:t>9</a:t>
            </a:fld>
            <a:endParaRPr lang="en-US" kern="1200">
              <a:solidFill>
                <a:srgbClr val="7B8A99"/>
              </a:solidFill>
              <a:latin typeface="Franklin Gothic Book" panose="020B0503020102020204"/>
              <a:ea typeface="+mn-ea"/>
              <a:cs typeface="+mn-cs"/>
            </a:endParaRPr>
          </a:p>
        </p:txBody>
      </p:sp>
      <p:sp>
        <p:nvSpPr>
          <p:cNvPr id="4" name="Content Placeholder 5">
            <a:extLst>
              <a:ext uri="{FF2B5EF4-FFF2-40B4-BE49-F238E27FC236}">
                <a16:creationId xmlns:a16="http://schemas.microsoft.com/office/drawing/2014/main" id="{9F2363F2-D211-FDF4-1071-D240343E9E27}"/>
              </a:ext>
            </a:extLst>
          </p:cNvPr>
          <p:cNvSpPr txBox="1">
            <a:spLocks/>
          </p:cNvSpPr>
          <p:nvPr/>
        </p:nvSpPr>
        <p:spPr>
          <a:xfrm>
            <a:off x="316754" y="921647"/>
            <a:ext cx="8373332" cy="809246"/>
          </a:xfrm>
          <a:prstGeom prst="rect">
            <a:avLst/>
          </a:prstGeom>
        </p:spPr>
        <p:txBody>
          <a:bodyPr/>
          <a:lstStyle>
            <a:lvl1pPr marL="228600" indent="-228600" algn="l" defTabSz="914400" rtl="0" eaLnBrk="1" latinLnBrk="0" hangingPunct="1">
              <a:lnSpc>
                <a:spcPct val="100000"/>
              </a:lnSpc>
              <a:spcBef>
                <a:spcPts val="12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900"/>
              </a:spcBef>
              <a:buClr>
                <a:srgbClr val="7B8A99"/>
              </a:buClr>
              <a:buNone/>
            </a:pPr>
            <a:r>
              <a:rPr lang="en-US" sz="1500" b="1" dirty="0">
                <a:solidFill>
                  <a:srgbClr val="303954"/>
                </a:solidFill>
                <a:latin typeface="Franklin Gothic Book" panose="020B0503020102020204"/>
              </a:rPr>
              <a:t>But on registration very confusing….</a:t>
            </a:r>
          </a:p>
          <a:p>
            <a:pPr marL="171450" indent="-171450" defTabSz="685800">
              <a:spcBef>
                <a:spcPts val="900"/>
              </a:spcBef>
              <a:buClr>
                <a:srgbClr val="7B8A99"/>
              </a:buClr>
            </a:pPr>
            <a:endParaRPr lang="en-US" sz="1500" dirty="0">
              <a:solidFill>
                <a:srgbClr val="303954"/>
              </a:solidFill>
              <a:latin typeface="Franklin Gothic Book" panose="020B0503020102020204"/>
            </a:endParaRPr>
          </a:p>
        </p:txBody>
      </p:sp>
      <p:pic>
        <p:nvPicPr>
          <p:cNvPr id="5" name="Picture 4">
            <a:extLst>
              <a:ext uri="{FF2B5EF4-FFF2-40B4-BE49-F238E27FC236}">
                <a16:creationId xmlns:a16="http://schemas.microsoft.com/office/drawing/2014/main" id="{67490765-D2DB-5B79-BCEC-7F81BF009BC5}"/>
              </a:ext>
            </a:extLst>
          </p:cNvPr>
          <p:cNvPicPr>
            <a:picLocks noChangeAspect="1"/>
          </p:cNvPicPr>
          <p:nvPr/>
        </p:nvPicPr>
        <p:blipFill>
          <a:blip r:embed="rId3"/>
          <a:stretch>
            <a:fillRect/>
          </a:stretch>
        </p:blipFill>
        <p:spPr>
          <a:xfrm>
            <a:off x="522922" y="1622486"/>
            <a:ext cx="2580323" cy="2481459"/>
          </a:xfrm>
          <a:prstGeom prst="rect">
            <a:avLst/>
          </a:prstGeom>
        </p:spPr>
      </p:pic>
      <p:sp>
        <p:nvSpPr>
          <p:cNvPr id="7" name="TextBox 6">
            <a:extLst>
              <a:ext uri="{FF2B5EF4-FFF2-40B4-BE49-F238E27FC236}">
                <a16:creationId xmlns:a16="http://schemas.microsoft.com/office/drawing/2014/main" id="{90BA34F8-9177-E407-5F51-1370DDEABEF8}"/>
              </a:ext>
            </a:extLst>
          </p:cNvPr>
          <p:cNvSpPr txBox="1"/>
          <p:nvPr/>
        </p:nvSpPr>
        <p:spPr>
          <a:xfrm>
            <a:off x="3883880" y="2559859"/>
            <a:ext cx="5288518" cy="1754326"/>
          </a:xfrm>
          <a:prstGeom prst="rect">
            <a:avLst/>
          </a:prstGeom>
          <a:noFill/>
        </p:spPr>
        <p:txBody>
          <a:bodyPr wrap="square">
            <a:spAutoFit/>
          </a:bodyPr>
          <a:lstStyle/>
          <a:p>
            <a:pPr defTabSz="685800">
              <a:buClrTx/>
            </a:pPr>
            <a:r>
              <a:rPr lang="en-US" sz="1350" kern="1200" dirty="0">
                <a:solidFill>
                  <a:srgbClr val="303954"/>
                </a:solidFill>
                <a:latin typeface="Franklin Gothic Book" panose="020B0503020102020204"/>
                <a:ea typeface="+mn-ea"/>
                <a:cs typeface="+mn-cs"/>
              </a:rPr>
              <a:t>No, it doesn’t matter what direction the ”or” bond is drawn</a:t>
            </a:r>
          </a:p>
          <a:p>
            <a:pPr defTabSz="685800">
              <a:buClrTx/>
            </a:pPr>
            <a:endParaRPr lang="en-US" sz="1350" kern="1200" dirty="0">
              <a:solidFill>
                <a:srgbClr val="303954"/>
              </a:solidFill>
              <a:latin typeface="Franklin Gothic Book" panose="020B0503020102020204"/>
              <a:ea typeface="+mn-ea"/>
              <a:cs typeface="+mn-cs"/>
            </a:endParaRPr>
          </a:p>
          <a:p>
            <a:pPr defTabSz="685800">
              <a:buClrTx/>
            </a:pPr>
            <a:r>
              <a:rPr lang="en-US" sz="1350" kern="1200" dirty="0">
                <a:solidFill>
                  <a:srgbClr val="303954"/>
                </a:solidFill>
                <a:latin typeface="Franklin Gothic Book" panose="020B0503020102020204"/>
                <a:ea typeface="+mn-ea"/>
                <a:cs typeface="+mn-cs"/>
              </a:rPr>
              <a:t>Why is there an “&amp; 1” group with only one stereocenter in it?</a:t>
            </a:r>
          </a:p>
          <a:p>
            <a:pPr defTabSz="685800">
              <a:buClrTx/>
            </a:pPr>
            <a:endParaRPr lang="en-US" sz="1350" kern="1200" dirty="0">
              <a:solidFill>
                <a:srgbClr val="303954"/>
              </a:solidFill>
              <a:latin typeface="Franklin Gothic Book" panose="020B0503020102020204"/>
              <a:ea typeface="+mn-ea"/>
              <a:cs typeface="+mn-cs"/>
            </a:endParaRPr>
          </a:p>
          <a:p>
            <a:pPr defTabSz="685800">
              <a:buClrTx/>
            </a:pPr>
            <a:r>
              <a:rPr lang="en-US" sz="1350" kern="1200" dirty="0">
                <a:solidFill>
                  <a:srgbClr val="303954"/>
                </a:solidFill>
                <a:latin typeface="Franklin Gothic Book" panose="020B0503020102020204"/>
                <a:ea typeface="+mn-ea"/>
                <a:cs typeface="+mn-cs"/>
              </a:rPr>
              <a:t>No really, it doesn’t matter what direction the “or” bond is drawn</a:t>
            </a:r>
          </a:p>
          <a:p>
            <a:pPr defTabSz="685800">
              <a:buClrTx/>
            </a:pPr>
            <a:endParaRPr lang="en-US" sz="1350" kern="1200" dirty="0">
              <a:solidFill>
                <a:srgbClr val="303954"/>
              </a:solidFill>
              <a:latin typeface="Franklin Gothic Book" panose="020B0503020102020204"/>
              <a:ea typeface="+mn-ea"/>
              <a:cs typeface="+mn-cs"/>
            </a:endParaRPr>
          </a:p>
          <a:p>
            <a:pPr defTabSz="685800">
              <a:buClrTx/>
            </a:pPr>
            <a:r>
              <a:rPr lang="en-US" sz="1350" kern="1200" dirty="0">
                <a:solidFill>
                  <a:srgbClr val="303954"/>
                </a:solidFill>
                <a:latin typeface="Franklin Gothic Book" panose="020B0503020102020204"/>
                <a:ea typeface="+mn-ea"/>
                <a:cs typeface="+mn-cs"/>
              </a:rPr>
              <a:t>So, if you select the stereocenter, right click, go to the 3</a:t>
            </a:r>
            <a:r>
              <a:rPr lang="en-US" sz="1350" kern="1200" baseline="30000" dirty="0">
                <a:solidFill>
                  <a:srgbClr val="303954"/>
                </a:solidFill>
                <a:latin typeface="Franklin Gothic Book" panose="020B0503020102020204"/>
                <a:ea typeface="+mn-ea"/>
                <a:cs typeface="+mn-cs"/>
              </a:rPr>
              <a:t>rd</a:t>
            </a:r>
            <a:r>
              <a:rPr lang="en-US" sz="1350" kern="1200" dirty="0">
                <a:solidFill>
                  <a:srgbClr val="303954"/>
                </a:solidFill>
                <a:latin typeface="Franklin Gothic Book" panose="020B0503020102020204"/>
                <a:ea typeface="+mn-ea"/>
                <a:cs typeface="+mn-cs"/>
              </a:rPr>
              <a:t> menu, select and, type in 3…. Well that’s because 1 and 2 are already used</a:t>
            </a:r>
          </a:p>
        </p:txBody>
      </p:sp>
      <p:sp>
        <p:nvSpPr>
          <p:cNvPr id="8" name="Rounded Rectangular Callout 7">
            <a:extLst>
              <a:ext uri="{FF2B5EF4-FFF2-40B4-BE49-F238E27FC236}">
                <a16:creationId xmlns:a16="http://schemas.microsoft.com/office/drawing/2014/main" id="{6D09C100-27B6-5593-6DA2-F4489F47AD96}"/>
              </a:ext>
            </a:extLst>
          </p:cNvPr>
          <p:cNvSpPr/>
          <p:nvPr/>
        </p:nvSpPr>
        <p:spPr>
          <a:xfrm>
            <a:off x="3800299" y="1496869"/>
            <a:ext cx="4480916" cy="771525"/>
          </a:xfrm>
          <a:prstGeom prst="wedgeRoundRectCallout">
            <a:avLst>
              <a:gd name="adj1" fmla="val 60919"/>
              <a:gd name="adj2" fmla="val 40278"/>
              <a:gd name="adj3" fmla="val 166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en-US" sz="1500" kern="1200" dirty="0">
                <a:solidFill>
                  <a:prstClr val="white"/>
                </a:solidFill>
                <a:latin typeface="Franklin Gothic Medium" panose="020B0603020102020204"/>
              </a:rPr>
              <a:t>“Just define groups of simple Boolean logic to explain the mixture that’s in the flask”</a:t>
            </a:r>
          </a:p>
        </p:txBody>
      </p:sp>
    </p:spTree>
    <p:extLst>
      <p:ext uri="{BB962C8B-B14F-4D97-AF65-F5344CB8AC3E}">
        <p14:creationId xmlns:p14="http://schemas.microsoft.com/office/powerpoint/2010/main" val="1183500463"/>
      </p:ext>
    </p:extLst>
  </p:cSld>
  <p:clrMapOvr>
    <a:masterClrMapping/>
  </p:clrMapOvr>
</p:sld>
</file>

<file path=ppt/theme/theme1.xml><?xml version="1.0" encoding="utf-8"?>
<a:theme xmlns:a="http://schemas.openxmlformats.org/drawingml/2006/main" name="Flare Therapeutics slide template">
  <a:themeElements>
    <a:clrScheme name="Flare">
      <a:dk1>
        <a:srgbClr val="303954"/>
      </a:dk1>
      <a:lt1>
        <a:sysClr val="window" lastClr="FFFFFF"/>
      </a:lt1>
      <a:dk2>
        <a:srgbClr val="7B8A99"/>
      </a:dk2>
      <a:lt2>
        <a:srgbClr val="EAEAEA"/>
      </a:lt2>
      <a:accent1>
        <a:srgbClr val="F15B3D"/>
      </a:accent1>
      <a:accent2>
        <a:srgbClr val="F2BF41"/>
      </a:accent2>
      <a:accent3>
        <a:srgbClr val="1DB9F0"/>
      </a:accent3>
      <a:accent4>
        <a:srgbClr val="303954"/>
      </a:accent4>
      <a:accent5>
        <a:srgbClr val="1C769E"/>
      </a:accent5>
      <a:accent6>
        <a:srgbClr val="7B8A99"/>
      </a:accent6>
      <a:hlink>
        <a:srgbClr val="1DB9F0"/>
      </a:hlink>
      <a:folHlink>
        <a:srgbClr val="1C769E"/>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defPPr>
      </a:lstStyle>
    </a:txDef>
  </a:objectDefaults>
  <a:extraClrSchemeLst/>
  <a:extLst>
    <a:ext uri="{05A4C25C-085E-4340-85A3-A5531E510DB2}">
      <thm15:themeFamily xmlns:thm15="http://schemas.microsoft.com/office/thememl/2012/main" name="NonConfidential Template - FlareTx" id="{6CB85578-0FA5-4686-AF86-B04A2E08EF8E}" vid="{D33C4279-AA5E-48AB-8C7A-545F5CE5AEF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1546</Words>
  <Application>Microsoft Macintosh PowerPoint</Application>
  <PresentationFormat>On-screen Show (16:9)</PresentationFormat>
  <Paragraphs>249</Paragraphs>
  <Slides>20</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Franklin Gothic Medium</vt:lpstr>
      <vt:lpstr>Wingdings</vt:lpstr>
      <vt:lpstr>Franklin Gothic Book</vt:lpstr>
      <vt:lpstr>Arial</vt:lpstr>
      <vt:lpstr>Menlo</vt:lpstr>
      <vt:lpstr>Calibri</vt:lpstr>
      <vt:lpstr>Flare Therapeutics slide template</vt:lpstr>
      <vt:lpstr>How to Not Annoy Chemists when showing them chemistry</vt:lpstr>
      <vt:lpstr>Problem:</vt:lpstr>
      <vt:lpstr>Solution:</vt:lpstr>
      <vt:lpstr>Obligatory Bio Page</vt:lpstr>
      <vt:lpstr>OK, back to the topic at hand</vt:lpstr>
      <vt:lpstr>Enhanced stereochemistry</vt:lpstr>
      <vt:lpstr>Enhanced Stereochemistry</vt:lpstr>
      <vt:lpstr>Enhanced Stereochemistry – The Dream</vt:lpstr>
      <vt:lpstr>Enhanced Stereochemistry – The Reality</vt:lpstr>
      <vt:lpstr>Enhanced Empathetic Stereochemistry</vt:lpstr>
      <vt:lpstr>Enhanced Stereochemistry SAR Analysis</vt:lpstr>
      <vt:lpstr>Building block preparation and selection</vt:lpstr>
      <vt:lpstr>Building block preparation</vt:lpstr>
      <vt:lpstr>Building block preparation</vt:lpstr>
      <vt:lpstr>Reaction kill rules</vt:lpstr>
      <vt:lpstr>Reaction kill rules</vt:lpstr>
      <vt:lpstr>Functional groups using  FilterCatalog</vt:lpstr>
      <vt:lpstr>Presenting cluster picks</vt:lpstr>
      <vt:lpstr>Thank you to my colleagues &amp; collaborators past and present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Prael, Francis</dc:creator>
  <cp:lastModifiedBy>Neann Mathai</cp:lastModifiedBy>
  <cp:revision>2</cp:revision>
  <dcterms:created xsi:type="dcterms:W3CDTF">2025-04-08T09:56:21Z</dcterms:created>
  <dcterms:modified xsi:type="dcterms:W3CDTF">2025-04-22T15:40:17Z</dcterms:modified>
</cp:coreProperties>
</file>